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10.xml"/>
  <Override ContentType="application/vnd.openxmlformats-officedocument.presentationml.comments+xml" PartName="/ppt/comments/comment23.xml"/>
  <Override ContentType="application/vnd.openxmlformats-officedocument.presentationml.comments+xml" PartName="/ppt/comments/comment6.xml"/>
  <Override ContentType="application/vnd.openxmlformats-officedocument.presentationml.comments+xml" PartName="/ppt/comments/comment19.xml"/>
  <Override ContentType="application/vnd.openxmlformats-officedocument.presentationml.comments+xml" PartName="/ppt/comments/comment24.xml"/>
  <Override ContentType="application/vnd.openxmlformats-officedocument.presentationml.comments+xml" PartName="/ppt/comments/comment15.xml"/>
  <Override ContentType="application/vnd.openxmlformats-officedocument.presentationml.comments+xml" PartName="/ppt/comments/comment2.xml"/>
  <Override ContentType="application/vnd.openxmlformats-officedocument.presentationml.comments+xml" PartName="/ppt/comments/comment22.xml"/>
  <Override ContentType="application/vnd.openxmlformats-officedocument.presentationml.comments+xml" PartName="/ppt/comments/comment7.xml"/>
  <Override ContentType="application/vnd.openxmlformats-officedocument.presentationml.comments+xml" PartName="/ppt/comments/comment18.xml"/>
  <Override ContentType="application/vnd.openxmlformats-officedocument.presentationml.comments+xml" PartName="/ppt/comments/comment14.xml"/>
  <Override ContentType="application/vnd.openxmlformats-officedocument.presentationml.comments+xml" PartName="/ppt/comments/comment17.xml"/>
  <Override ContentType="application/vnd.openxmlformats-officedocument.presentationml.comments+xml" PartName="/ppt/comments/comment8.xml"/>
  <Override ContentType="application/vnd.openxmlformats-officedocument.presentationml.comments+xml" PartName="/ppt/comments/comment21.xml"/>
  <Override ContentType="application/vnd.openxmlformats-officedocument.presentationml.comments+xml" PartName="/ppt/comments/comment20.xml"/>
  <Override ContentType="application/vnd.openxmlformats-officedocument.presentationml.comments+xml" PartName="/ppt/comments/comment3.xml"/>
  <Override ContentType="application/vnd.openxmlformats-officedocument.presentationml.comments+xml" PartName="/ppt/comments/comment13.xml"/>
  <Override ContentType="application/vnd.openxmlformats-officedocument.presentationml.comments+xml" PartName="/ppt/comments/comment16.xml"/>
  <Override ContentType="application/vnd.openxmlformats-officedocument.presentationml.comments+xml" PartName="/ppt/comments/comment11.xml"/>
  <Override ContentType="application/vnd.openxmlformats-officedocument.presentationml.comments+xml" PartName="/ppt/comments/comment5.xml"/>
  <Override ContentType="application/vnd.openxmlformats-officedocument.presentationml.comments+xml" PartName="/ppt/comments/comment4.xml"/>
  <Override ContentType="application/vnd.openxmlformats-officedocument.presentationml.comments+xml" PartName="/ppt/comments/comment9.xml"/>
  <Override ContentType="application/vnd.openxmlformats-officedocument.presentationml.comments+xml" PartName="/ppt/comments/comment25.xml"/>
  <Override ContentType="application/vnd.openxmlformats-officedocument.presentationml.comments+xml" PartName="/ppt/comments/comment12.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presentation.main+xml" PartName="/ppt/presentation.xml"/>
  <Override ContentType="application/vnd.openxmlformats-officedocument.theme+xml" PartName="/ppt/theme/theme1.xml"/>
  <Override ContentType="application/vnd.openxmlformats-officedocument.theme+xml" PartName="/ppt/theme/theme2.xml"/>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binary" PartName="/ppt/metadata"/>
  <Override ContentType="application/vnd.openxmlformats-officedocument.presentationml.notesMaster+xml" PartName="/ppt/notesMasters/notesMaster1.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Lst>
  <p:sldSz cy="5143500" cx="9144000"/>
  <p:notesSz cx="6858000" cy="9144000"/>
  <p:embeddedFontLst>
    <p:embeddedFont>
      <p:font typeface="Audiowide"/>
      <p:regular r:id="rId38"/>
    </p:embeddedFont>
    <p:embeddedFont>
      <p:font typeface="Raleway"/>
      <p:regular r:id="rId39"/>
      <p:bold r:id="rId40"/>
      <p:italic r:id="rId41"/>
      <p:boldItalic r:id="rId42"/>
    </p:embeddedFont>
    <p:embeddedFont>
      <p:font typeface="Roboto"/>
      <p:regular r:id="rId43"/>
      <p:bold r:id="rId44"/>
      <p:italic r:id="rId45"/>
      <p:boldItalic r:id="rId46"/>
    </p:embeddedFont>
    <p:embeddedFont>
      <p:font typeface="Montserrat"/>
      <p:regular r:id="rId47"/>
      <p:bold r:id="rId48"/>
      <p:italic r:id="rId49"/>
      <p:boldItalic r:id="rId50"/>
    </p:embeddedFont>
    <p:embeddedFont>
      <p:font typeface="Montserrat Light"/>
      <p:regular r:id="rId51"/>
      <p:bold r:id="rId52"/>
      <p:italic r:id="rId53"/>
      <p:boldItalic r:id="rId54"/>
    </p:embeddedFont>
    <p:embeddedFont>
      <p:font typeface="Open Sans"/>
      <p:regular r:id="rId55"/>
      <p:bold r:id="rId56"/>
      <p:italic r:id="rId57"/>
      <p:boldItalic r:id="rId5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 uri="GoogleSlidesCustomDataVersion2">
      <go:slidesCustomData xmlns:go="http://customooxmlschemas.google.com/" r:id="rId59" roundtripDataSignature="AMtx7mgCAsfMTH8hP248osNYo30Ngw6p5g=="/>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14" name="Yu-An Tsai"/>
  <p:cmAuthor clrIdx="1" id="1" initials="" lastIdx="4" name="Rin Kuriakose"/>
  <p:cmAuthor clrIdx="2" id="2" initials="" lastIdx="2" name="Tanner Balluff"/>
  <p:cmAuthor clrIdx="3" id="3" initials="" lastIdx="2" name="Caiqing Shen"/>
  <p:cmAuthor clrIdx="4" id="4" initials="" lastIdx="5" name="Adarsh Rai"/>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9A2F3B5-1657-4508-969F-ED7701D8D5AC}">
  <a:tblStyle styleId="{99A2F3B5-1657-4508-969F-ED7701D8D5AC}"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aleway-bold.fntdata"/><Relationship Id="rId42" Type="http://schemas.openxmlformats.org/officeDocument/2006/relationships/font" Target="fonts/Raleway-boldItalic.fntdata"/><Relationship Id="rId41" Type="http://schemas.openxmlformats.org/officeDocument/2006/relationships/font" Target="fonts/Raleway-italic.fntdata"/><Relationship Id="rId44" Type="http://schemas.openxmlformats.org/officeDocument/2006/relationships/font" Target="fonts/Roboto-bold.fntdata"/><Relationship Id="rId43" Type="http://schemas.openxmlformats.org/officeDocument/2006/relationships/font" Target="fonts/Roboto-regular.fntdata"/><Relationship Id="rId46" Type="http://schemas.openxmlformats.org/officeDocument/2006/relationships/font" Target="fonts/Roboto-boldItalic.fntdata"/><Relationship Id="rId45" Type="http://schemas.openxmlformats.org/officeDocument/2006/relationships/font" Target="fonts/Roboto-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font" Target="fonts/Montserrat-bold.fntdata"/><Relationship Id="rId47" Type="http://schemas.openxmlformats.org/officeDocument/2006/relationships/font" Target="fonts/Montserrat-regular.fntdata"/><Relationship Id="rId49" Type="http://schemas.openxmlformats.org/officeDocument/2006/relationships/font" Target="fonts/Montserrat-italic.fntdata"/><Relationship Id="rId5" Type="http://schemas.openxmlformats.org/officeDocument/2006/relationships/commentAuthors" Target="commentAuthors.xml"/><Relationship Id="rId6" Type="http://schemas.openxmlformats.org/officeDocument/2006/relationships/slideMaster" Target="slideMasters/slideMaster1.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font" Target="fonts/Raleway-regular.fntdata"/><Relationship Id="rId38" Type="http://schemas.openxmlformats.org/officeDocument/2006/relationships/font" Target="fonts/Audiowide-regular.fntdata"/><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font" Target="fonts/MontserratLight-regular.fntdata"/><Relationship Id="rId50" Type="http://schemas.openxmlformats.org/officeDocument/2006/relationships/font" Target="fonts/Montserrat-boldItalic.fntdata"/><Relationship Id="rId53" Type="http://schemas.openxmlformats.org/officeDocument/2006/relationships/font" Target="fonts/MontserratLight-italic.fntdata"/><Relationship Id="rId52" Type="http://schemas.openxmlformats.org/officeDocument/2006/relationships/font" Target="fonts/MontserratLight-bold.fntdata"/><Relationship Id="rId11" Type="http://schemas.openxmlformats.org/officeDocument/2006/relationships/slide" Target="slides/slide4.xml"/><Relationship Id="rId55" Type="http://schemas.openxmlformats.org/officeDocument/2006/relationships/font" Target="fonts/OpenSans-regular.fntdata"/><Relationship Id="rId10" Type="http://schemas.openxmlformats.org/officeDocument/2006/relationships/slide" Target="slides/slide3.xml"/><Relationship Id="rId54" Type="http://schemas.openxmlformats.org/officeDocument/2006/relationships/font" Target="fonts/MontserratLight-boldItalic.fntdata"/><Relationship Id="rId13" Type="http://schemas.openxmlformats.org/officeDocument/2006/relationships/slide" Target="slides/slide6.xml"/><Relationship Id="rId57" Type="http://schemas.openxmlformats.org/officeDocument/2006/relationships/font" Target="fonts/OpenSans-italic.fntdata"/><Relationship Id="rId12" Type="http://schemas.openxmlformats.org/officeDocument/2006/relationships/slide" Target="slides/slide5.xml"/><Relationship Id="rId56" Type="http://schemas.openxmlformats.org/officeDocument/2006/relationships/font" Target="fonts/OpenSans-bold.fntdata"/><Relationship Id="rId15" Type="http://schemas.openxmlformats.org/officeDocument/2006/relationships/slide" Target="slides/slide8.xml"/><Relationship Id="rId59" Type="http://customschemas.google.com/relationships/presentationmetadata" Target="metadata"/><Relationship Id="rId14" Type="http://schemas.openxmlformats.org/officeDocument/2006/relationships/slide" Target="slides/slide7.xml"/><Relationship Id="rId58" Type="http://schemas.openxmlformats.org/officeDocument/2006/relationships/font" Target="fonts/OpenSans-boldItalic.fntdata"/><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5-04-28T14:51:42.990">
    <p:pos x="6000" y="0"/>
    <p:text>Do we need an intro page for al of the members? roles  +  picture</p:text>
    <p:extLst>
      <p:ext uri="{C676402C-5697-4E1C-873F-D02D1690AC5C}">
        <p15:threadingInfo timeZoneBias="0"/>
      </p:ext>
      <p:ext uri="http://customooxmlschemas.google.com/">
        <go:slidesCustomData xmlns:go="http://customooxmlschemas.google.com/" commentPostId="AAABih4PhqQ"/>
      </p:ext>
    </p:extLst>
  </p:cm>
  <p:cm authorId="1" idx="1" dt="2025-04-28T14:51:26.576">
    <p:pos x="6000" y="0"/>
    <p:text>sure we can do this</p:text>
    <p:extLst>
      <p:ext uri="{C676402C-5697-4E1C-873F-D02D1690AC5C}">
        <p15:threadingInfo timeZoneBias="0">
          <p15:parentCm authorId="0" idx="1"/>
        </p15:threadingInfo>
      </p:ext>
      <p:ext uri="http://customooxmlschemas.google.com/">
        <go:slidesCustomData xmlns:go="http://customooxmlschemas.google.com/" commentPostId="AAABij3kOa4"/>
      </p:ext>
    </p:extLst>
  </p:cm>
  <p:cm authorId="1" idx="2" dt="2025-04-28T14:51:42.990">
    <p:pos x="6000" y="0"/>
    <p:text>it is not needed tho</p:text>
    <p:extLst>
      <p:ext uri="{C676402C-5697-4E1C-873F-D02D1690AC5C}">
        <p15:threadingInfo timeZoneBias="0">
          <p15:parentCm authorId="0" idx="1"/>
        </p15:threadingInfo>
      </p:ext>
      <p:ext uri="http://customooxmlschemas.google.com/">
        <go:slidesCustomData xmlns:go="http://customooxmlschemas.google.com/" commentPostId="AAABij3kOa8"/>
      </p:ext>
    </p:extLst>
  </p:cm>
</p:cmLst>
</file>

<file path=ppt/comments/comment10.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8" dt="2025-04-28T20:49:21.086">
    <p:pos x="6000" y="0"/>
    <p:text>@yuantsai@andrew.cmu.edu</p:text>
    <p:extLst>
      <p:ext uri="{C676402C-5697-4E1C-873F-D02D1690AC5C}">
        <p15:threadingInfo timeZoneBias="0"/>
      </p:ext>
      <p:ext uri="http://customooxmlschemas.google.com/">
        <go:slidesCustomData xmlns:go="http://customooxmlschemas.google.com/" commentPostId="AAABij1Xb6o"/>
      </p:ext>
    </p:extLst>
  </p:cm>
</p:cmLst>
</file>

<file path=ppt/comments/comment1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9" dt="2025-04-28T20:49:26.138">
    <p:pos x="6000" y="0"/>
    <p:text>@yuantsai@andrew.cmu.edu</p:text>
    <p:extLst>
      <p:ext uri="{C676402C-5697-4E1C-873F-D02D1690AC5C}">
        <p15:threadingInfo timeZoneBias="0"/>
      </p:ext>
      <p:ext uri="http://customooxmlschemas.google.com/">
        <go:slidesCustomData xmlns:go="http://customooxmlschemas.google.com/" commentPostId="AAABij1Xb6s"/>
      </p:ext>
    </p:extLst>
  </p:cm>
</p:cmLst>
</file>

<file path=ppt/comments/comment1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0" dt="2025-04-28T20:49:29.839">
    <p:pos x="6000" y="0"/>
    <p:text>@yuantsai@andrew.cmu.edu</p:text>
    <p:extLst>
      <p:ext uri="{C676402C-5697-4E1C-873F-D02D1690AC5C}">
        <p15:threadingInfo timeZoneBias="0"/>
      </p:ext>
      <p:ext uri="http://customooxmlschemas.google.com/">
        <go:slidesCustomData xmlns:go="http://customooxmlschemas.google.com/" commentPostId="AAABij1Xb6w"/>
      </p:ext>
    </p:extLst>
  </p:cm>
</p:cmLst>
</file>

<file path=ppt/comments/comment1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1" dt="2025-04-28T20:49:33.729">
    <p:pos x="6000" y="0"/>
    <p:text>@yuantsai@andrew.cmu.edu</p:text>
    <p:extLst>
      <p:ext uri="{C676402C-5697-4E1C-873F-D02D1690AC5C}">
        <p15:threadingInfo timeZoneBias="0"/>
      </p:ext>
      <p:ext uri="http://customooxmlschemas.google.com/">
        <go:slidesCustomData xmlns:go="http://customooxmlschemas.google.com/" commentPostId="AAABij1Xb60"/>
      </p:ext>
    </p:extLst>
  </p:cm>
</p:cmLst>
</file>

<file path=ppt/comments/comment14.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2" dt="2025-04-28T20:49:38.017">
    <p:pos x="6000" y="0"/>
    <p:text>@yuantsai@andrew.cmu.edu</p:text>
    <p:extLst>
      <p:ext uri="{C676402C-5697-4E1C-873F-D02D1690AC5C}">
        <p15:threadingInfo timeZoneBias="0"/>
      </p:ext>
      <p:ext uri="http://customooxmlschemas.google.com/">
        <go:slidesCustomData xmlns:go="http://customooxmlschemas.google.com/" commentPostId="AAABij1Xb64"/>
      </p:ext>
    </p:extLst>
  </p:cm>
</p:cmLst>
</file>

<file path=ppt/comments/comment15.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3" dt="2025-04-28T20:49:43.332">
    <p:pos x="6000" y="0"/>
    <p:text>@yuantsai@andrew.cmu.edu</p:text>
    <p:extLst>
      <p:ext uri="{C676402C-5697-4E1C-873F-D02D1690AC5C}">
        <p15:threadingInfo timeZoneBias="0"/>
      </p:ext>
      <p:ext uri="http://customooxmlschemas.google.com/">
        <go:slidesCustomData xmlns:go="http://customooxmlschemas.google.com/" commentPostId="AAABij1Xb7A"/>
      </p:ext>
    </p:extLst>
  </p:cm>
</p:cmLst>
</file>

<file path=ppt/comments/comment16.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4" dt="2025-04-28T20:49:48.460">
    <p:pos x="6000" y="0"/>
    <p:text>@yuantsai@andrew.cmu.edu</p:text>
    <p:extLst>
      <p:ext uri="{C676402C-5697-4E1C-873F-D02D1690AC5C}">
        <p15:threadingInfo timeZoneBias="0"/>
      </p:ext>
      <p:ext uri="http://customooxmlschemas.google.com/">
        <go:slidesCustomData xmlns:go="http://customooxmlschemas.google.com/" commentPostId="AAABij1Xb7E"/>
      </p:ext>
    </p:extLst>
  </p:cm>
</p:cmLst>
</file>

<file path=ppt/comments/comment17.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2" idx="2" dt="2025-04-25T02:02:47.198">
    <p:pos x="6000" y="0"/>
    <p:text>@dballuff@andrew.cmu.edu</p:text>
    <p:extLst>
      <p:ext uri="{C676402C-5697-4E1C-873F-D02D1690AC5C}">
        <p15:threadingInfo timeZoneBias="0"/>
      </p:ext>
      <p:ext uri="http://customooxmlschemas.google.com/">
        <go:slidesCustomData xmlns:go="http://customooxmlschemas.google.com/" commentPostId="AAABidt03U8"/>
      </p:ext>
    </p:extLst>
  </p:cm>
</p:cmLst>
</file>

<file path=ppt/comments/comment18.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1" idx="4" dt="2025-04-28T20:54:33.667">
    <p:pos x="6000" y="0"/>
    <p:text>@rink@andrew.cmu.edu
_Assigned to rink@andrew.cmu.edu_</p:text>
    <p:extLst>
      <p:ext uri="{C676402C-5697-4E1C-873F-D02D1690AC5C}">
        <p15:threadingInfo timeZoneBias="0"/>
      </p:ext>
      <p:ext uri="http://customooxmlschemas.google.com/">
        <go:slidesCustomData xmlns:go="http://customooxmlschemas.google.com/" commentPostId="AAABij4yr_k"/>
      </p:ext>
    </p:extLst>
  </p:cm>
</p:cmLst>
</file>

<file path=ppt/comments/comment19.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3" idx="1" dt="2025-04-28T20:49:16.625">
    <p:pos x="6000" y="0"/>
    <p:text>@caiqings@andrew.cmu.edu</p:text>
    <p:extLst>
      <p:ext uri="{C676402C-5697-4E1C-873F-D02D1690AC5C}">
        <p15:threadingInfo timeZoneBias="0"/>
      </p:ext>
      <p:ext uri="http://customooxmlschemas.google.com/">
        <go:slidesCustomData xmlns:go="http://customooxmlschemas.google.com/" commentPostId="AAABij1Xb6g"/>
      </p:ext>
    </p:extLs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2" idx="1" dt="2025-04-25T02:01:59.470">
    <p:pos x="6000" y="0"/>
    <p:text>@dballuff@andrew.cmu.edu</p:text>
    <p:extLst>
      <p:ext uri="{C676402C-5697-4E1C-873F-D02D1690AC5C}">
        <p15:threadingInfo timeZoneBias="0"/>
      </p:ext>
      <p:ext uri="http://customooxmlschemas.google.com/">
        <go:slidesCustomData xmlns:go="http://customooxmlschemas.google.com/" commentPostId="AAABidt03U4"/>
      </p:ext>
    </p:extLst>
  </p:cm>
</p:cmLst>
</file>

<file path=ppt/comments/comment20.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3" idx="2" dt="2025-04-28T20:49:41.313">
    <p:pos x="6000" y="0"/>
    <p:text>@caiqings@andrew.cmu.edu</p:text>
    <p:extLst>
      <p:ext uri="{C676402C-5697-4E1C-873F-D02D1690AC5C}">
        <p15:threadingInfo timeZoneBias="0"/>
      </p:ext>
      <p:ext uri="http://customooxmlschemas.google.com/">
        <go:slidesCustomData xmlns:go="http://customooxmlschemas.google.com/" commentPostId="AAABij1Xb68"/>
      </p:ext>
    </p:extLst>
  </p:cm>
</p:cmLst>
</file>

<file path=ppt/comments/comment2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4" idx="1" dt="2025-04-29T05:17:12.410">
    <p:pos x="6000" y="0"/>
    <p:text>Me</p:text>
    <p:extLst>
      <p:ext uri="{C676402C-5697-4E1C-873F-D02D1690AC5C}">
        <p15:threadingInfo timeZoneBias="0"/>
      </p:ext>
      <p:ext uri="http://customooxmlschemas.google.com/">
        <go:slidesCustomData xmlns:go="http://customooxmlschemas.google.com/" commentPostId="AAABiQZvcJQ"/>
      </p:ext>
    </p:extLst>
  </p:cm>
</p:cmLst>
</file>

<file path=ppt/comments/comment2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4" idx="2" dt="2025-04-29T04:24:24.038">
    <p:pos x="6000" y="0"/>
    <p:text>Me</p:text>
    <p:extLst>
      <p:ext uri="{C676402C-5697-4E1C-873F-D02D1690AC5C}">
        <p15:threadingInfo timeZoneBias="0"/>
      </p:ext>
      <p:ext uri="http://customooxmlschemas.google.com/">
        <go:slidesCustomData xmlns:go="http://customooxmlschemas.google.com/" commentPostId="AAABiQZvcJA"/>
      </p:ext>
    </p:extLst>
  </p:cm>
</p:cmLst>
</file>

<file path=ppt/comments/comment2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4" idx="3" dt="2025-04-29T04:24:32.978">
    <p:pos x="6000" y="0"/>
    <p:text>Me</p:text>
    <p:extLst>
      <p:ext uri="{C676402C-5697-4E1C-873F-D02D1690AC5C}">
        <p15:threadingInfo timeZoneBias="0"/>
      </p:ext>
      <p:ext uri="http://customooxmlschemas.google.com/">
        <go:slidesCustomData xmlns:go="http://customooxmlschemas.google.com/" commentPostId="AAABiQZvcJE"/>
      </p:ext>
    </p:extLst>
  </p:cm>
</p:cmLst>
</file>

<file path=ppt/comments/comment24.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4" idx="4" dt="2025-04-29T04:24:43.469">
    <p:pos x="6000" y="0"/>
    <p:text>Me</p:text>
    <p:extLst>
      <p:ext uri="{C676402C-5697-4E1C-873F-D02D1690AC5C}">
        <p15:threadingInfo timeZoneBias="0"/>
      </p:ext>
      <p:ext uri="http://customooxmlschemas.google.com/">
        <go:slidesCustomData xmlns:go="http://customooxmlschemas.google.com/" commentPostId="AAABiQZvcJI"/>
      </p:ext>
    </p:extLst>
  </p:cm>
</p:cmLst>
</file>

<file path=ppt/comments/comment25.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4" idx="5" dt="2025-04-29T04:24:58.470">
    <p:pos x="6000" y="0"/>
    <p:text>Me</p:text>
    <p:extLst>
      <p:ext uri="{C676402C-5697-4E1C-873F-D02D1690AC5C}">
        <p15:threadingInfo timeZoneBias="0"/>
      </p:ext>
      <p:ext uri="http://customooxmlschemas.google.com/">
        <go:slidesCustomData xmlns:go="http://customooxmlschemas.google.com/" commentPostId="AAABiQZvcJM"/>
      </p:ext>
    </p:extLst>
  </p:cm>
</p:cmLst>
</file>

<file path=ppt/comments/comment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1" idx="3" dt="2025-04-28T21:22:40.095">
    <p:pos x="6000" y="0"/>
    <p:text>@rink@andrew.cmu.edu
_Assigned to rink@andrew.cmu.edu_</p:text>
    <p:extLst>
      <p:ext uri="{C676402C-5697-4E1C-873F-D02D1690AC5C}">
        <p15:threadingInfo timeZoneBias="0"/>
      </p:ext>
      <p:ext uri="http://customooxmlschemas.google.com/">
        <go:slidesCustomData xmlns:go="http://customooxmlschemas.google.com/" commentPostId="AAABij4yr_8"/>
      </p:ext>
    </p:extLst>
  </p:cm>
</p:cmLst>
</file>

<file path=ppt/comments/comment4.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2" dt="2025-04-28T20:48:51.914">
    <p:pos x="6000" y="0"/>
    <p:text>@yuantsai@andrew.cmu.edu</p:text>
    <p:extLst>
      <p:ext uri="{C676402C-5697-4E1C-873F-D02D1690AC5C}">
        <p15:threadingInfo timeZoneBias="0"/>
      </p:ext>
      <p:ext uri="http://customooxmlschemas.google.com/">
        <go:slidesCustomData xmlns:go="http://customooxmlschemas.google.com/" commentPostId="AAABij1QR6g"/>
      </p:ext>
    </p:extLst>
  </p:cm>
</p:cmLst>
</file>

<file path=ppt/comments/comment5.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3" dt="2025-04-28T20:48:57.396">
    <p:pos x="6000" y="0"/>
    <p:text>@yuantsai@andrew.cmu.edu</p:text>
    <p:extLst>
      <p:ext uri="{C676402C-5697-4E1C-873F-D02D1690AC5C}">
        <p15:threadingInfo timeZoneBias="0"/>
      </p:ext>
      <p:ext uri="http://customooxmlschemas.google.com/">
        <go:slidesCustomData xmlns:go="http://customooxmlschemas.google.com/" commentPostId="AAABij1QR6k"/>
      </p:ext>
    </p:extLst>
  </p:cm>
</p:cmLst>
</file>

<file path=ppt/comments/comment6.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4" dt="2025-04-28T20:49:04.375">
    <p:pos x="6000" y="0"/>
    <p:text>@yuantsai@andrew.cmu.edu</p:text>
    <p:extLst>
      <p:ext uri="{C676402C-5697-4E1C-873F-D02D1690AC5C}">
        <p15:threadingInfo timeZoneBias="0"/>
      </p:ext>
      <p:ext uri="http://customooxmlschemas.google.com/">
        <go:slidesCustomData xmlns:go="http://customooxmlschemas.google.com/" commentPostId="AAABij1Xb6U"/>
      </p:ext>
    </p:extLst>
  </p:cm>
</p:cmLst>
</file>

<file path=ppt/comments/comment7.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5" dt="2025-04-28T20:49:08.791">
    <p:pos x="6000" y="0"/>
    <p:text>@yuantsai@andrew.cmu.edu</p:text>
    <p:extLst>
      <p:ext uri="{C676402C-5697-4E1C-873F-D02D1690AC5C}">
        <p15:threadingInfo timeZoneBias="0"/>
      </p:ext>
      <p:ext uri="http://customooxmlschemas.google.com/">
        <go:slidesCustomData xmlns:go="http://customooxmlschemas.google.com/" commentPostId="AAABij1Xb6Y"/>
      </p:ext>
    </p:extLst>
  </p:cm>
</p:cmLst>
</file>

<file path=ppt/comments/comment8.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6" dt="2025-04-28T20:49:13.578">
    <p:pos x="6000" y="0"/>
    <p:text>@yuantsai@andrew.cmu.edu</p:text>
    <p:extLst>
      <p:ext uri="{C676402C-5697-4E1C-873F-D02D1690AC5C}">
        <p15:threadingInfo timeZoneBias="0"/>
      </p:ext>
      <p:ext uri="http://customooxmlschemas.google.com/">
        <go:slidesCustomData xmlns:go="http://customooxmlschemas.google.com/" commentPostId="AAABij1Xb6c"/>
      </p:ext>
    </p:extLst>
  </p:cm>
</p:cmLst>
</file>

<file path=ppt/comments/comment9.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7" dt="2025-04-28T20:49:17.650">
    <p:pos x="6000" y="0"/>
    <p:text>@yuantsai@andrew.cmu.edu</p:text>
    <p:extLst>
      <p:ext uri="{C676402C-5697-4E1C-873F-D02D1690AC5C}">
        <p15:threadingInfo timeZoneBias="0"/>
      </p:ext>
      <p:ext uri="http://customooxmlschemas.google.com/">
        <go:slidesCustomData xmlns:go="http://customooxmlschemas.google.com/" commentPostId="AAABij1Xb6k"/>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p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1" name="Google Shape;281;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Hello everyone I’m Tanner the Industrial Cybersecurity Expert on the team, we’re group 8, and today we’ll be considering a network design for a medium U.S. based manufacturing company of industrial control equipment with nascent network capabilities. We’ll first look into the recommendations we have layer by layer, then explain in detail our changes to the network diagram and company policies and some additional considerations given the </a:t>
            </a:r>
            <a:r>
              <a:rPr lang="en">
                <a:solidFill>
                  <a:schemeClr val="dk1"/>
                </a:solidFill>
              </a:rPr>
              <a:t>business</a:t>
            </a:r>
            <a:r>
              <a:rPr lang="en">
                <a:solidFill>
                  <a:schemeClr val="dk1"/>
                </a:solidFill>
              </a:rPr>
              <a:t> environment, and finally discuss the costs for upgrades and expertise needed.</a:t>
            </a:r>
            <a:endParaRPr>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g350b29bedda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3" name="Google Shape;453;g350b29bedda_0_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sz="1200">
                <a:solidFill>
                  <a:schemeClr val="dk1"/>
                </a:solidFill>
              </a:rPr>
              <a:t>Here is our NAT table — as mentioned earlier, internal users are PATed to a single public IP, and DMZ servers have static NAT mappings for web, mail, and DNS services.</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g350b29bedda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1" name="Google Shape;461;g350b29bedda_0_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Firewall ACLs enforce strict inbound and outbound rules:</a:t>
            </a:r>
            <a:endParaRPr sz="1200">
              <a:solidFill>
                <a:schemeClr val="dk1"/>
              </a:solidFill>
            </a:endParaRPr>
          </a:p>
          <a:p>
            <a:pPr indent="0" lvl="0" marL="0" rtl="0" algn="l">
              <a:lnSpc>
                <a:spcPct val="115000"/>
              </a:lnSpc>
              <a:spcBef>
                <a:spcPts val="0"/>
              </a:spcBef>
              <a:spcAft>
                <a:spcPts val="0"/>
              </a:spcAft>
              <a:buSzPts val="1100"/>
              <a:buNone/>
            </a:pPr>
            <a:r>
              <a:rPr lang="en" sz="1200">
                <a:solidFill>
                  <a:schemeClr val="dk1"/>
                </a:solidFill>
              </a:rPr>
              <a:t>Allowing only necessary ports like HTTP, HTTPS, SMTP, and DNS inbound to DMZ servers, while restricting outbound user traffic to web browsing and DNS queries.</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g350b29bedda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9" name="Google Shape;469;g350b29bedda_0_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g350b29bedda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7" name="Google Shape;477;g350b29bedda_0_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rPr>
              <a:t>Dynamic DHCP is assigned to general users and Guest Wi-Fi devices across VLANs 10 to 80.</a:t>
            </a:r>
            <a:endParaRPr>
              <a:solidFill>
                <a:schemeClr val="dk1"/>
              </a:solidFill>
            </a:endParaRPr>
          </a:p>
          <a:p>
            <a:pPr indent="0" lvl="0" marL="0" rtl="0" algn="l">
              <a:lnSpc>
                <a:spcPct val="100000"/>
              </a:lnSpc>
              <a:spcBef>
                <a:spcPts val="1200"/>
              </a:spcBef>
              <a:spcAft>
                <a:spcPts val="0"/>
              </a:spcAft>
              <a:buSzPts val="1100"/>
              <a:buNone/>
            </a:pPr>
            <a:r>
              <a:rPr lang="en" sz="1200">
                <a:solidFill>
                  <a:schemeClr val="dk1"/>
                </a:solidFill>
              </a:rPr>
              <a:t>Static IPs are assigned to privileged IT systems, network devices, database servers, and internal servers to ensure secure management and reliable operations.</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g350b29bedda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6" name="Google Shape;486;g350b29bedda_0_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g350b29bedda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4" name="Google Shape;494;g350b29bedda_0_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g350b29bedda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2" name="Google Shape;502;g350b29bedda_0_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833"/>
              </a:lnSpc>
              <a:spcBef>
                <a:spcPts val="0"/>
              </a:spcBef>
              <a:spcAft>
                <a:spcPts val="800"/>
              </a:spcAft>
              <a:buClr>
                <a:schemeClr val="dk1"/>
              </a:buClr>
              <a:buSzPts val="1100"/>
              <a:buFont typeface="Arial"/>
              <a:buNone/>
            </a:pPr>
            <a:r>
              <a:rPr lang="en" sz="1200">
                <a:solidFill>
                  <a:schemeClr val="dk1"/>
                </a:solidFill>
                <a:latin typeface="Aptos"/>
                <a:ea typeface="Aptos"/>
                <a:cs typeface="Aptos"/>
                <a:sym typeface="Aptos"/>
              </a:rPr>
              <a:t>All rules end with a default deny to ensure nothing unapproved gets through.</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g350b29bedda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0" name="Google Shape;510;g350b29bedda_0_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sz="1200">
                <a:solidFill>
                  <a:schemeClr val="dk1"/>
                </a:solidFill>
              </a:rPr>
              <a:t>Organizational Units and Group Policies are used to enforce server hardening, password policies, and endpoint protections as part of our overall access control strategy.</a:t>
            </a:r>
            <a:endParaRPr sz="1200">
              <a:solidFill>
                <a:schemeClr val="dk1"/>
              </a:solidFill>
            </a:endParaRPr>
          </a:p>
          <a:p>
            <a:pPr indent="0" lvl="0" marL="0" rtl="0" algn="l">
              <a:lnSpc>
                <a:spcPct val="100000"/>
              </a:lnSpc>
              <a:spcBef>
                <a:spcPts val="0"/>
              </a:spcBef>
              <a:spcAft>
                <a:spcPts val="0"/>
              </a:spcAft>
              <a:buSzPts val="1100"/>
              <a:buNone/>
            </a:pPr>
            <a:r>
              <a:t/>
            </a:r>
            <a:endParaRPr sz="1200">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Note that, privileged management access is enforced by static IP addressing and network ACLs,</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even though IT systems share a common OU.</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Only designated IPs in the privileged range are allowed to manage network infrastructure through network-layer security controls.</a:t>
            </a:r>
            <a:endParaRPr sz="1200">
              <a:solidFill>
                <a:schemeClr val="dk1"/>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g350b29bedda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8" name="Google Shape;518;g350b29bedda_0_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 name="Shape 524"/>
        <p:cNvGrpSpPr/>
        <p:nvPr/>
      </p:nvGrpSpPr>
      <p:grpSpPr>
        <a:xfrm>
          <a:off x="0" y="0"/>
          <a:ext cx="0" cy="0"/>
          <a:chOff x="0" y="0"/>
          <a:chExt cx="0" cy="0"/>
        </a:xfrm>
      </p:grpSpPr>
      <p:sp>
        <p:nvSpPr>
          <p:cNvPr id="525" name="Google Shape;525;g3500232aef2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6" name="Google Shape;526;g3500232aef2_0_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rPr lang="en" sz="1000">
                <a:solidFill>
                  <a:schemeClr val="dk1"/>
                </a:solidFill>
              </a:rPr>
              <a:t>Thanks Annie</a:t>
            </a:r>
            <a:endParaRPr sz="1000">
              <a:solidFill>
                <a:schemeClr val="dk1"/>
              </a:solidFill>
            </a:endParaRPr>
          </a:p>
          <a:p>
            <a:pPr indent="0" lvl="0" marL="0" rtl="0" algn="l">
              <a:lnSpc>
                <a:spcPct val="115000"/>
              </a:lnSpc>
              <a:spcBef>
                <a:spcPts val="0"/>
              </a:spcBef>
              <a:spcAft>
                <a:spcPts val="0"/>
              </a:spcAft>
              <a:buSzPts val="1100"/>
              <a:buNone/>
            </a:pPr>
            <a:r>
              <a:t/>
            </a:r>
            <a:endParaRPr sz="1000">
              <a:solidFill>
                <a:schemeClr val="dk1"/>
              </a:solidFill>
            </a:endParaRPr>
          </a:p>
          <a:p>
            <a:pPr indent="0" lvl="0" marL="0" rtl="0" algn="l">
              <a:lnSpc>
                <a:spcPct val="115000"/>
              </a:lnSpc>
              <a:spcBef>
                <a:spcPts val="0"/>
              </a:spcBef>
              <a:spcAft>
                <a:spcPts val="0"/>
              </a:spcAft>
              <a:buSzPts val="1100"/>
              <a:buNone/>
            </a:pPr>
            <a:r>
              <a:rPr lang="en" sz="1000">
                <a:solidFill>
                  <a:schemeClr val="dk1"/>
                </a:solidFill>
              </a:rPr>
              <a:t>As a manufacturer of industrial control equipment, this company is at risk from attacks that target operation technology systems such as Programmable logic controllers and SCADA controllers. These devices are often fragile and unpatched—and cannot handle traditional IT security tools. We were not asked to model Operational Technology on the network, but to protect them, we would segment OT environments into dedicated VLANs and implement firewall rules to tightly control data flow between IT and OT. Where needed jump servers would be used for remote access to SCADA systems, ensuring session monitoring and MFA. We’ll deploy intrusion detection tuned to ICS protocols like Modbus and DNP3, and block insecure features like USB mass storage and auto-routing. These are proven tactics in defending critical infrastructure that could be applied inexpensively and effectively to our manufacturing systems.</a:t>
            </a:r>
            <a:endParaRPr sz="1000">
              <a:solidFill>
                <a:schemeClr val="dk1"/>
              </a:solidFill>
            </a:endParaRPr>
          </a:p>
          <a:p>
            <a:pPr indent="0" lvl="0" marL="0" rtl="0" algn="l">
              <a:lnSpc>
                <a:spcPct val="115000"/>
              </a:lnSpc>
              <a:spcBef>
                <a:spcPts val="0"/>
              </a:spcBef>
              <a:spcAft>
                <a:spcPts val="0"/>
              </a:spcAft>
              <a:buSzPts val="1100"/>
              <a:buNone/>
            </a:pPr>
            <a:r>
              <a:t/>
            </a:r>
            <a:endParaRPr sz="1000">
              <a:solidFill>
                <a:schemeClr val="dk1"/>
              </a:solidFill>
            </a:endParaRPr>
          </a:p>
          <a:p>
            <a:pPr indent="0" lvl="0" marL="0" rtl="0" algn="l">
              <a:lnSpc>
                <a:spcPct val="115000"/>
              </a:lnSpc>
              <a:spcBef>
                <a:spcPts val="0"/>
              </a:spcBef>
              <a:spcAft>
                <a:spcPts val="0"/>
              </a:spcAft>
              <a:buSzPts val="1100"/>
              <a:buNone/>
            </a:pPr>
            <a:r>
              <a:rPr lang="en" sz="1000">
                <a:solidFill>
                  <a:schemeClr val="dk1"/>
                </a:solidFill>
              </a:rPr>
              <a:t>Now rin will talk about our changes to company policy</a:t>
            </a:r>
            <a:endParaRPr sz="1000">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356c691be89_1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9" name="Google Shape;309;g356c691be89_1_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Here’s a quick overview of our team</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 name="Shape 532"/>
        <p:cNvGrpSpPr/>
        <p:nvPr/>
      </p:nvGrpSpPr>
      <p:grpSpPr>
        <a:xfrm>
          <a:off x="0" y="0"/>
          <a:ext cx="0" cy="0"/>
          <a:chOff x="0" y="0"/>
          <a:chExt cx="0" cy="0"/>
        </a:xfrm>
      </p:grpSpPr>
      <p:sp>
        <p:nvSpPr>
          <p:cNvPr id="533" name="Google Shape;533;g3508ed4908f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4" name="Google Shape;534;g3508ed4908f_1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 name="Shape 541"/>
        <p:cNvGrpSpPr/>
        <p:nvPr/>
      </p:nvGrpSpPr>
      <p:grpSpPr>
        <a:xfrm>
          <a:off x="0" y="0"/>
          <a:ext cx="0" cy="0"/>
          <a:chOff x="0" y="0"/>
          <a:chExt cx="0" cy="0"/>
        </a:xfrm>
      </p:grpSpPr>
      <p:sp>
        <p:nvSpPr>
          <p:cNvPr id="542" name="Google Shape;542;g351b05f786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3" name="Google Shape;543;g351b05f786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 name="Shape 548"/>
        <p:cNvGrpSpPr/>
        <p:nvPr/>
      </p:nvGrpSpPr>
      <p:grpSpPr>
        <a:xfrm>
          <a:off x="0" y="0"/>
          <a:ext cx="0" cy="0"/>
          <a:chOff x="0" y="0"/>
          <a:chExt cx="0" cy="0"/>
        </a:xfrm>
      </p:grpSpPr>
      <p:sp>
        <p:nvSpPr>
          <p:cNvPr id="549" name="Google Shape;549;g350c40e1e69_2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0" name="Google Shape;550;g350c40e1e69_2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 name="Shape 557"/>
        <p:cNvGrpSpPr/>
        <p:nvPr/>
      </p:nvGrpSpPr>
      <p:grpSpPr>
        <a:xfrm>
          <a:off x="0" y="0"/>
          <a:ext cx="0" cy="0"/>
          <a:chOff x="0" y="0"/>
          <a:chExt cx="0" cy="0"/>
        </a:xfrm>
      </p:grpSpPr>
      <p:sp>
        <p:nvSpPr>
          <p:cNvPr id="558" name="Google Shape;558;g350f33d73e4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9" name="Google Shape;559;g350f33d73e4_0_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5" name="Shape 565"/>
        <p:cNvGrpSpPr/>
        <p:nvPr/>
      </p:nvGrpSpPr>
      <p:grpSpPr>
        <a:xfrm>
          <a:off x="0" y="0"/>
          <a:ext cx="0" cy="0"/>
          <a:chOff x="0" y="0"/>
          <a:chExt cx="0" cy="0"/>
        </a:xfrm>
      </p:grpSpPr>
      <p:sp>
        <p:nvSpPr>
          <p:cNvPr id="566" name="Google Shape;566;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7" name="Google Shape;567;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Thank you Shen, I’m Adarsh, the Cyber Risk Specialist and I’ll be talking about the numbers needed for our overhaul. Firstly, our total cost is going to be $42,849,98. We chose open source </a:t>
            </a:r>
            <a:r>
              <a:rPr lang="en"/>
              <a:t>software to keep the budget manageable and to leav ebuffer room for future investments needed throughout the year.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 name="Shape 581"/>
        <p:cNvGrpSpPr/>
        <p:nvPr/>
      </p:nvGrpSpPr>
      <p:grpSpPr>
        <a:xfrm>
          <a:off x="0" y="0"/>
          <a:ext cx="0" cy="0"/>
          <a:chOff x="0" y="0"/>
          <a:chExt cx="0" cy="0"/>
        </a:xfrm>
      </p:grpSpPr>
      <p:sp>
        <p:nvSpPr>
          <p:cNvPr id="582" name="Google Shape;582;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3" name="Google Shape;583;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i="1" lang="en">
                <a:solidFill>
                  <a:schemeClr val="dk1"/>
                </a:solidFill>
              </a:rPr>
              <a:t>I'll begin with our core equipment and services cost breakdown.</a:t>
            </a:r>
            <a:endParaRPr i="1">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
                <a:solidFill>
                  <a:schemeClr val="dk1"/>
                </a:solidFill>
              </a:rPr>
              <a:t>Core Switch</a:t>
            </a:r>
            <a:r>
              <a:rPr lang="en">
                <a:solidFill>
                  <a:schemeClr val="dk1"/>
                </a:solidFill>
              </a:rPr>
              <a:t>: We selected the Cisco Business 350 Series, providing Layer 3 VLAN routing and futureproofing with optional fiber uplinks.</a:t>
            </a:r>
            <a:br>
              <a:rPr lang="en">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Access Switches</a:t>
            </a:r>
            <a:r>
              <a:rPr lang="en">
                <a:solidFill>
                  <a:schemeClr val="dk1"/>
                </a:solidFill>
              </a:rPr>
              <a:t>: Cisco 250 Series switches are deployed across departmental closets, balancing performance and cost.</a:t>
            </a:r>
            <a:br>
              <a:rPr lang="en">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Next-Gen Firewall</a:t>
            </a:r>
            <a:r>
              <a:rPr lang="en">
                <a:solidFill>
                  <a:schemeClr val="dk1"/>
                </a:solidFill>
              </a:rPr>
              <a:t>: The Palo Alto PA-220 protects the entire network perimeter with advanced threat prevention.</a:t>
            </a:r>
            <a:br>
              <a:rPr lang="en">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Access Control</a:t>
            </a:r>
            <a:r>
              <a:rPr lang="en">
                <a:solidFill>
                  <a:schemeClr val="dk1"/>
                </a:solidFill>
              </a:rPr>
              <a:t>: We added HID keycard systems to protect critical physical areas: server room, DMZ, and IT admin areas.</a:t>
            </a:r>
            <a:br>
              <a:rPr lang="en">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Structured Cabling</a:t>
            </a:r>
            <a:r>
              <a:rPr lang="en">
                <a:solidFill>
                  <a:schemeClr val="dk1"/>
                </a:solidFill>
              </a:rPr>
              <a:t>: We planned 10 runs of Cat6a plenum-rated cabling, supporting 10Gbps over longer distances.</a:t>
            </a:r>
            <a:br>
              <a:rPr lang="en">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Patch Panels and Racks</a:t>
            </a:r>
            <a:r>
              <a:rPr lang="en">
                <a:solidFill>
                  <a:schemeClr val="dk1"/>
                </a:solidFill>
              </a:rPr>
              <a:t>: These organize network cables and protect server room hardware.</a:t>
            </a:r>
            <a:br>
              <a:rPr lang="en">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UPS Systems</a:t>
            </a:r>
            <a:r>
              <a:rPr lang="en">
                <a:solidFill>
                  <a:schemeClr val="dk1"/>
                </a:solidFill>
              </a:rPr>
              <a:t>: Two high-capacity APC Smart UPS units ensure continuity during power outages.</a:t>
            </a:r>
            <a:br>
              <a:rPr lang="en">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Managed Security Service</a:t>
            </a:r>
            <a:r>
              <a:rPr lang="en">
                <a:solidFill>
                  <a:schemeClr val="dk1"/>
                </a:solidFill>
              </a:rPr>
              <a:t>: GhostWatch MSSP provides 24/7 incident detection and response.</a:t>
            </a:r>
            <a:br>
              <a:rPr lang="en">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Employee Training</a:t>
            </a:r>
            <a:r>
              <a:rPr lang="en">
                <a:solidFill>
                  <a:schemeClr val="dk1"/>
                </a:solidFill>
              </a:rPr>
              <a:t>: KnowBe4 trains our users against phishing, complementing technical defenses.</a:t>
            </a:r>
            <a:br>
              <a:rPr lang="en">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Warranty and Support</a:t>
            </a:r>
            <a:r>
              <a:rPr lang="en">
                <a:solidFill>
                  <a:schemeClr val="dk1"/>
                </a:solidFill>
              </a:rPr>
              <a:t>: We bundled Cisco SmartNet Total Care to cover all network devices for three years.</a:t>
            </a:r>
            <a:br>
              <a:rPr lang="en">
                <a:solidFill>
                  <a:schemeClr val="dk1"/>
                </a:solidFill>
              </a:rPr>
            </a:b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i="1" lang="en">
                <a:solidFill>
                  <a:schemeClr val="dk1"/>
                </a:solidFill>
              </a:rPr>
              <a:t>Our total cost comes to around </a:t>
            </a:r>
            <a:r>
              <a:rPr b="1" i="1" lang="en">
                <a:solidFill>
                  <a:schemeClr val="dk1"/>
                </a:solidFill>
              </a:rPr>
              <a:t>$42,850</a:t>
            </a:r>
            <a:r>
              <a:rPr i="1" lang="en">
                <a:solidFill>
                  <a:schemeClr val="dk1"/>
                </a:solidFill>
              </a:rPr>
              <a:t>, well within the $65,000 budget, leaving headroom for future expansions or incident response resources if needed."</a:t>
            </a:r>
            <a:endParaRPr i="1">
              <a:solidFill>
                <a:schemeClr val="dk1"/>
              </a:solidFill>
            </a:endParaRPr>
          </a:p>
          <a:p>
            <a:pPr indent="0" lvl="0" marL="0" rtl="0" algn="l">
              <a:lnSpc>
                <a:spcPct val="100000"/>
              </a:lnSpc>
              <a:spcBef>
                <a:spcPts val="120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3" name="Shape 593"/>
        <p:cNvGrpSpPr/>
        <p:nvPr/>
      </p:nvGrpSpPr>
      <p:grpSpPr>
        <a:xfrm>
          <a:off x="0" y="0"/>
          <a:ext cx="0" cy="0"/>
          <a:chOff x="0" y="0"/>
          <a:chExt cx="0" cy="0"/>
        </a:xfrm>
      </p:grpSpPr>
      <p:sp>
        <p:nvSpPr>
          <p:cNvPr id="594" name="Google Shape;594;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5" name="Google Shape;595;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800"/>
              </a:spcBef>
              <a:spcAft>
                <a:spcPts val="0"/>
              </a:spcAft>
              <a:buClr>
                <a:schemeClr val="dk1"/>
              </a:buClr>
              <a:buSzPts val="1100"/>
              <a:buFont typeface="Arial"/>
              <a:buNone/>
            </a:pPr>
            <a:r>
              <a:rPr b="1" lang="en" sz="1700">
                <a:solidFill>
                  <a:schemeClr val="dk1"/>
                </a:solidFill>
              </a:rPr>
              <a:t>Slide 2: Physical Organization &amp; Access Controls</a:t>
            </a:r>
            <a:endParaRPr b="1" sz="17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i="1" lang="en">
                <a:solidFill>
                  <a:schemeClr val="dk1"/>
                </a:solidFill>
              </a:rPr>
              <a:t>"Next, let's talk about physical layout and access control.</a:t>
            </a:r>
            <a:endParaRPr i="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We organized the network into </a:t>
            </a:r>
            <a:r>
              <a:rPr b="1" lang="en">
                <a:solidFill>
                  <a:schemeClr val="dk1"/>
                </a:solidFill>
              </a:rPr>
              <a:t>four major zones</a:t>
            </a:r>
            <a:r>
              <a:rPr lang="en">
                <a:solidFill>
                  <a:schemeClr val="dk1"/>
                </a:solidFill>
              </a:rPr>
              <a:t>:</a:t>
            </a:r>
            <a:br>
              <a:rPr lang="en">
                <a:solidFill>
                  <a:schemeClr val="dk1"/>
                </a:solidFill>
              </a:rPr>
            </a:b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 Firewall Room: Hosts the NGFW and border router.</a:t>
            </a:r>
            <a:br>
              <a:rPr lang="en">
                <a:solidFill>
                  <a:schemeClr val="dk1"/>
                </a:solidFill>
              </a:rPr>
            </a:b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 DMZ Room: Hosts public-facing servers with an isolated switch.</a:t>
            </a:r>
            <a:br>
              <a:rPr lang="en">
                <a:solidFill>
                  <a:schemeClr val="dk1"/>
                </a:solidFill>
              </a:rPr>
            </a:b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 Server Room: Houses the core switch, critical internal servers, patch panels, and UPS.</a:t>
            </a:r>
            <a:br>
              <a:rPr lang="en">
                <a:solidFill>
                  <a:schemeClr val="dk1"/>
                </a:solidFill>
              </a:rPr>
            </a:b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 Departmental Closets: Host access switches locally for each business unit.</a:t>
            </a:r>
            <a:br>
              <a:rPr lang="en">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Access is segmented physically using keycard systems:</a:t>
            </a:r>
            <a:br>
              <a:rPr lang="en">
                <a:solidFill>
                  <a:schemeClr val="dk1"/>
                </a:solidFill>
              </a:rPr>
            </a:b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Only IT and authorized staff can enter the server and firewall rooms.</a:t>
            </a:r>
            <a:br>
              <a:rPr lang="en">
                <a:solidFill>
                  <a:schemeClr val="dk1"/>
                </a:solidFill>
              </a:rPr>
            </a:b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Department network closets are restricted to IT personnel.</a:t>
            </a:r>
            <a:br>
              <a:rPr lang="en">
                <a:solidFill>
                  <a:schemeClr val="dk1"/>
                </a:solidFill>
              </a:rPr>
            </a:b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i="1" lang="en">
                <a:solidFill>
                  <a:schemeClr val="dk1"/>
                </a:solidFill>
              </a:rPr>
              <a:t>This layered access reduces the risk of insider threats and protects critical infrastructure from tampering or unauthorized device connections."</a:t>
            </a:r>
            <a:endParaRPr i="1">
              <a:solidFill>
                <a:schemeClr val="dk1"/>
              </a:solidFill>
            </a:endParaRPr>
          </a:p>
          <a:p>
            <a:pPr indent="0" lvl="0" marL="0" rtl="0" algn="l">
              <a:lnSpc>
                <a:spcPct val="100000"/>
              </a:lnSpc>
              <a:spcBef>
                <a:spcPts val="120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8" name="Shape 608"/>
        <p:cNvGrpSpPr/>
        <p:nvPr/>
      </p:nvGrpSpPr>
      <p:grpSpPr>
        <a:xfrm>
          <a:off x="0" y="0"/>
          <a:ext cx="0" cy="0"/>
          <a:chOff x="0" y="0"/>
          <a:chExt cx="0" cy="0"/>
        </a:xfrm>
      </p:grpSpPr>
      <p:sp>
        <p:nvSpPr>
          <p:cNvPr id="609" name="Google Shape;609;g3506e9fcfef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0" name="Google Shape;610;g3506e9fcfef_0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i="1" lang="en">
                <a:solidFill>
                  <a:schemeClr val="dk1"/>
                </a:solidFill>
              </a:rPr>
              <a:t>"Our network visibility and security stack uses open-source technologies combined with hardware defenses.</a:t>
            </a:r>
            <a:endParaRPr i="1">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
                <a:solidFill>
                  <a:schemeClr val="dk1"/>
                </a:solidFill>
              </a:rPr>
              <a:t>Wazuh SIEM</a:t>
            </a:r>
            <a:r>
              <a:rPr lang="en">
                <a:solidFill>
                  <a:schemeClr val="dk1"/>
                </a:solidFill>
              </a:rPr>
              <a:t>: Deployed on the Private FTP Server, it aggregates logs from servers, switches, and user machines.</a:t>
            </a:r>
            <a:br>
              <a:rPr lang="en">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Snort IDS/IPS</a:t>
            </a:r>
            <a:r>
              <a:rPr lang="en">
                <a:solidFill>
                  <a:schemeClr val="dk1"/>
                </a:solidFill>
              </a:rPr>
              <a:t>: Integrated at the firewall level, inspecting perimeter and VLAN mirror traffic in real-time.</a:t>
            </a:r>
            <a:br>
              <a:rPr lang="en">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Zabbix Monitoring</a:t>
            </a:r>
            <a:r>
              <a:rPr lang="en">
                <a:solidFill>
                  <a:schemeClr val="dk1"/>
                </a:solidFill>
              </a:rPr>
              <a:t>: On the Private DNS Server, it monitors uptime, CPU, memory, and storage health across the environment.</a:t>
            </a:r>
            <a:br>
              <a:rPr lang="en">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osTicket Helpdesk</a:t>
            </a:r>
            <a:r>
              <a:rPr lang="en">
                <a:solidFill>
                  <a:schemeClr val="dk1"/>
                </a:solidFill>
              </a:rPr>
              <a:t>: Runs internally for the IT team to manage support tickets, only accessible via VLAN 10.</a:t>
            </a:r>
            <a:br>
              <a:rPr lang="en">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FreeRADIUS</a:t>
            </a:r>
            <a:r>
              <a:rPr lang="en">
                <a:solidFill>
                  <a:schemeClr val="dk1"/>
                </a:solidFill>
              </a:rPr>
              <a:t>: Authenticates wired users through 802.1X before they can access the network.</a:t>
            </a:r>
            <a:br>
              <a:rPr lang="en">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ModSecurity WAF</a:t>
            </a:r>
            <a:r>
              <a:rPr lang="en">
                <a:solidFill>
                  <a:schemeClr val="dk1"/>
                </a:solidFill>
              </a:rPr>
              <a:t>: Deployed on the web server in the DMZ, blocking OWASP Top 10 web attacks at the application level.</a:t>
            </a:r>
            <a:br>
              <a:rPr lang="en">
                <a:solidFill>
                  <a:schemeClr val="dk1"/>
                </a:solidFill>
              </a:rPr>
            </a:b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i="1" lang="en">
                <a:solidFill>
                  <a:schemeClr val="dk1"/>
                </a:solidFill>
              </a:rPr>
              <a:t>By separating each service to the correct physical and logical zones, we minimize lateral risk if any single service is compromised."</a:t>
            </a:r>
            <a:endParaRPr i="1">
              <a:solidFill>
                <a:schemeClr val="dk1"/>
              </a:solidFill>
            </a:endParaRPr>
          </a:p>
          <a:p>
            <a:pPr indent="0" lvl="0" marL="0" rtl="0" algn="l">
              <a:lnSpc>
                <a:spcPct val="100000"/>
              </a:lnSpc>
              <a:spcBef>
                <a:spcPts val="120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7" name="Shape 617"/>
        <p:cNvGrpSpPr/>
        <p:nvPr/>
      </p:nvGrpSpPr>
      <p:grpSpPr>
        <a:xfrm>
          <a:off x="0" y="0"/>
          <a:ext cx="0" cy="0"/>
          <a:chOff x="0" y="0"/>
          <a:chExt cx="0" cy="0"/>
        </a:xfrm>
      </p:grpSpPr>
      <p:sp>
        <p:nvSpPr>
          <p:cNvPr id="618" name="Google Shape;618;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9" name="Google Shape;619;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800"/>
              </a:spcBef>
              <a:spcAft>
                <a:spcPts val="0"/>
              </a:spcAft>
              <a:buClr>
                <a:schemeClr val="dk1"/>
              </a:buClr>
              <a:buSzPts val="1100"/>
              <a:buFont typeface="Arial"/>
              <a:buNone/>
            </a:pPr>
            <a:r>
              <a:rPr b="1" lang="en" sz="1700">
                <a:solidFill>
                  <a:schemeClr val="dk1"/>
                </a:solidFill>
              </a:rPr>
              <a:t>Slide 4: Expertise and Execution Strategy</a:t>
            </a:r>
            <a:endParaRPr b="1" sz="17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i="1" lang="en">
                <a:solidFill>
                  <a:schemeClr val="dk1"/>
                </a:solidFill>
              </a:rPr>
              <a:t>"Finally, we structured our implementation around industry-standard roles and responsibilities.</a:t>
            </a:r>
            <a:endParaRPr i="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Network Engineers handle VLAN setup and ACLs.</a:t>
            </a:r>
            <a:br>
              <a:rPr lang="en">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Firewall and Security Specialists deploy and harden NGFWs and DMZ segmentation.</a:t>
            </a:r>
            <a:br>
              <a:rPr lang="en">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Wireless Engineers will extend secure access if needed.</a:t>
            </a:r>
            <a:br>
              <a:rPr lang="en">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System Admins manage AD, DNS, and DHCP services.</a:t>
            </a:r>
            <a:br>
              <a:rPr lang="en">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Intrusion Detection Specialists configure Snort thresholds and alerts.</a:t>
            </a:r>
            <a:br>
              <a:rPr lang="en">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Monitoring Engineers deploy and maintain Wazuh and Zabbix.</a:t>
            </a:r>
            <a:br>
              <a:rPr lang="en">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Infrastructure Technicians install cabling, racks, and environmental safeguards.</a:t>
            </a:r>
            <a:br>
              <a:rPr lang="en">
                <a:solidFill>
                  <a:schemeClr val="dk1"/>
                </a:solidFill>
              </a:rPr>
            </a:b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i="1" lang="en">
                <a:solidFill>
                  <a:schemeClr val="dk1"/>
                </a:solidFill>
              </a:rPr>
              <a:t>This division of labor ensures that no critical area is overlooked and that operational security is embedded at every layer."</a:t>
            </a:r>
            <a:endParaRPr i="1">
              <a:solidFill>
                <a:schemeClr val="dk1"/>
              </a:solidFill>
            </a:endParaRPr>
          </a:p>
          <a:p>
            <a:pPr indent="0" lvl="0" marL="0" rtl="0" algn="l">
              <a:lnSpc>
                <a:spcPct val="100000"/>
              </a:lnSpc>
              <a:spcBef>
                <a:spcPts val="120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3" name="Shape 723"/>
        <p:cNvGrpSpPr/>
        <p:nvPr/>
      </p:nvGrpSpPr>
      <p:grpSpPr>
        <a:xfrm>
          <a:off x="0" y="0"/>
          <a:ext cx="0" cy="0"/>
          <a:chOff x="0" y="0"/>
          <a:chExt cx="0" cy="0"/>
        </a:xfrm>
      </p:grpSpPr>
      <p:sp>
        <p:nvSpPr>
          <p:cNvPr id="724" name="Google Shape;724;p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25" name="Google Shape;725;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3500232aef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9" name="Google Shape;329;g3500232aef2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So getting into layer 1, we recommend a multi-layered approach. We address the specific devices needed, their costs, the required configurations, the talent necessary to maintain them, and any policy changes associated with this equipment in the following sections, so I’m going to go over just the recommended upgrades now.</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First, we’re replacing the unmanaged switches with physically secured, rack mounted managed ones that support VLAN tagging and port security. Then we’ll roll out 802.1X for port-based authentication, so only authorized devices can connect and unauthorized users can’t plug into a switch to access the network. </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We’ll also introduce physical segmentation where possible, connecting departments to separate switches or racks.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Physical access to network equipment will be strictly controlled—each network closet will be secured with key card readers that only network admins can access, and all equipment will be mounted in locked cabinets. </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We’ll also deploy shielded, color-coded cabling to reduce electromagnetic interference and improve auditability and unused ports will be administratively disabled to reduce the physical attack surface. These changes prevent tampering and unauthorized device access at the hardware level—critical in environments that interface with operational systems.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Now rin will talk about our recommendations for layer 2</a:t>
            </a:r>
            <a:endParaRPr>
              <a:solidFill>
                <a:schemeClr val="dk1"/>
              </a:solidFill>
            </a:endParaRPr>
          </a:p>
          <a:p>
            <a:pPr indent="0" lvl="0" marL="0" rtl="0" algn="l">
              <a:lnSpc>
                <a:spcPct val="100000"/>
              </a:lnSpc>
              <a:spcBef>
                <a:spcPts val="120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2" name="Shape 782"/>
        <p:cNvGrpSpPr/>
        <p:nvPr/>
      </p:nvGrpSpPr>
      <p:grpSpPr>
        <a:xfrm>
          <a:off x="0" y="0"/>
          <a:ext cx="0" cy="0"/>
          <a:chOff x="0" y="0"/>
          <a:chExt cx="0" cy="0"/>
        </a:xfrm>
      </p:grpSpPr>
      <p:sp>
        <p:nvSpPr>
          <p:cNvPr id="783" name="Google Shape;783;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84" name="Google Shape;784;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422a53377de7dbd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7" name="Google Shape;337;g422a53377de7dbd2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350b29bedda_0_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5" name="Google Shape;345;g350b29bedda_0_20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350b29bedda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4" name="Google Shape;354;g350b29bedda_0_8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To improve the security of our network, we are implementing four key strategies at Layer 3.</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First, we are moving all internal systems to RFC1918 private address space, removing the use of publicly routable IPs inside the organization.</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Second, we enforce NAT boundaries at the firewall so that we ensure that internal IPs are hidden from the Internet.</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Third, we implement segmentation based on business function, creating logical separation between departments.</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Finally, we strictly regulate inbound and outbound traffic at the firewall, which minimizes our external attack surface.</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In later slides, we will elaborate on some details about the network.</a:t>
            </a:r>
            <a:endParaRPr>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g350b29bedda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9" name="Google Shape;429;g350b29bedda_0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About network segmentation, we have deployed a multihomed firewall with separate interfaces connected to each major security zone, so that the DMZ and internal network are not inlining.</a:t>
            </a:r>
            <a:endParaRPr/>
          </a:p>
          <a:p>
            <a:pPr indent="0" lvl="0" marL="0" rtl="0" algn="l">
              <a:spcBef>
                <a:spcPts val="0"/>
              </a:spcBef>
              <a:spcAft>
                <a:spcPts val="0"/>
              </a:spcAft>
              <a:buClr>
                <a:schemeClr val="dk1"/>
              </a:buClr>
              <a:buSzPts val="1100"/>
              <a:buFont typeface="Arial"/>
              <a:buNone/>
            </a:pPr>
            <a:r>
              <a:rPr lang="en"/>
              <a:t>The logical zones we created include: an Internal Trusted Network for workstations and servers,</a:t>
            </a:r>
            <a:endParaRPr/>
          </a:p>
          <a:p>
            <a:pPr indent="0" lvl="0" marL="0" rtl="0" algn="l">
              <a:spcBef>
                <a:spcPts val="0"/>
              </a:spcBef>
              <a:spcAft>
                <a:spcPts val="0"/>
              </a:spcAft>
              <a:buClr>
                <a:schemeClr val="dk1"/>
              </a:buClr>
              <a:buSzPts val="1100"/>
              <a:buFont typeface="Arial"/>
              <a:buNone/>
            </a:pPr>
            <a:r>
              <a:rPr lang="en"/>
              <a:t>a DMZ for public-facing services like web and mail servers,</a:t>
            </a:r>
            <a:endParaRPr/>
          </a:p>
          <a:p>
            <a:pPr indent="0" lvl="0" marL="0" rtl="0" algn="l">
              <a:spcBef>
                <a:spcPts val="0"/>
              </a:spcBef>
              <a:spcAft>
                <a:spcPts val="0"/>
              </a:spcAft>
              <a:buClr>
                <a:schemeClr val="dk1"/>
              </a:buClr>
              <a:buSzPts val="1100"/>
              <a:buFont typeface="Arial"/>
              <a:buNone/>
            </a:pPr>
            <a:r>
              <a:rPr lang="en"/>
              <a:t>and an Internet Edge to handle untrusted external traffic.</a:t>
            </a:r>
            <a:endParaRPr/>
          </a:p>
          <a:p>
            <a:pPr indent="0" lvl="0" marL="0" rtl="0" algn="l">
              <a:spcBef>
                <a:spcPts val="0"/>
              </a:spcBef>
              <a:spcAft>
                <a:spcPts val="0"/>
              </a:spcAft>
              <a:buSzPts val="1100"/>
              <a:buNone/>
            </a:pPr>
            <a:r>
              <a:rPr lang="en"/>
              <a:t>This architecture isolates different types of traffic and allows us to enforce security policies at every boundary.</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g350b29bedda_0_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7" name="Google Shape;437;g350b29bedda_0_18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1100"/>
              <a:buNone/>
            </a:pPr>
            <a:r>
              <a:rPr lang="en"/>
              <a:t>For DNS deployment, we use a split-horizon model.</a:t>
            </a:r>
            <a:endParaRPr/>
          </a:p>
          <a:p>
            <a:pPr indent="0" lvl="0" marL="0" rtl="0" algn="l">
              <a:spcBef>
                <a:spcPts val="0"/>
              </a:spcBef>
              <a:spcAft>
                <a:spcPts val="0"/>
              </a:spcAft>
              <a:buSzPts val="1100"/>
              <a:buNone/>
            </a:pPr>
            <a:r>
              <a:rPr lang="en"/>
              <a:t>Our external DNS server is authoritative for the domain 'testcorp.com', hosting public A records for the web server, mail server, and public DNS server.</a:t>
            </a:r>
            <a:endParaRPr/>
          </a:p>
          <a:p>
            <a:pPr indent="0" lvl="0" marL="0" rtl="0" algn="l">
              <a:spcBef>
                <a:spcPts val="0"/>
              </a:spcBef>
              <a:spcAft>
                <a:spcPts val="0"/>
              </a:spcAft>
              <a:buSzPts val="1100"/>
              <a:buNone/>
            </a:pPr>
            <a:r>
              <a:rPr lang="en"/>
              <a:t>An MX record is configured to route email delivery to the mail server.</a:t>
            </a:r>
            <a:endParaRPr/>
          </a:p>
          <a:p>
            <a:pPr indent="0" lvl="0" marL="0" rtl="0" algn="l">
              <a:spcBef>
                <a:spcPts val="0"/>
              </a:spcBef>
              <a:spcAft>
                <a:spcPts val="0"/>
              </a:spcAft>
              <a:buSzPts val="1100"/>
              <a:buNone/>
            </a:pPr>
            <a:r>
              <a:rPr lang="en"/>
              <a:t>Internally, a separate DNS server is authoritative for the domain 'testcorp.local', providing name resolution for internal resources and securely forwarding unresolved queries to the external DNS when necessary.</a:t>
            </a:r>
            <a:endParaRPr/>
          </a:p>
          <a:p>
            <a:pPr indent="0" lvl="0" marL="0" rtl="0" algn="l">
              <a:spcBef>
                <a:spcPts val="0"/>
              </a:spcBef>
              <a:spcAft>
                <a:spcPts val="0"/>
              </a:spcAft>
              <a:buClr>
                <a:schemeClr val="dk1"/>
              </a:buClr>
              <a:buSzPts val="1100"/>
              <a:buFont typeface="Arial"/>
              <a:buNone/>
            </a:pPr>
            <a:r>
              <a:rPr lang="en"/>
              <a:t>This setup ensures that internal network information remains hidden from the public while maintaining necessary public service availability</a:t>
            </a:r>
            <a:r>
              <a:rPr lang="en"/>
              <a:t>.</a:t>
            </a:r>
            <a:endParaRPr>
              <a:solidFill>
                <a:schemeClr val="dk1"/>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g350b29bedda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5" name="Google Shape;445;g350b29bedda_0_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solidFill>
                  <a:schemeClr val="dk1"/>
                </a:solidFill>
              </a:rPr>
              <a:t>For access control, we are applying ACLs between VLANs to regulate traffic flows.</a:t>
            </a:r>
            <a:endParaRPr>
              <a:solidFill>
                <a:schemeClr val="dk1"/>
              </a:solidFill>
            </a:endParaRPr>
          </a:p>
          <a:p>
            <a:pPr indent="0" lvl="0" marL="0" rtl="0" algn="l">
              <a:lnSpc>
                <a:spcPct val="100000"/>
              </a:lnSpc>
              <a:spcBef>
                <a:spcPts val="0"/>
              </a:spcBef>
              <a:spcAft>
                <a:spcPts val="0"/>
              </a:spcAft>
              <a:buSzPts val="1100"/>
              <a:buNone/>
            </a:pPr>
            <a:r>
              <a:rPr lang="en">
                <a:solidFill>
                  <a:schemeClr val="dk1"/>
                </a:solidFill>
              </a:rPr>
              <a:t>For example, Critical management VLANs are restricted to privileged IT systems.And. User VLANs are allowed access only to necessary services such as DNS, file sharing, and web browsing.</a:t>
            </a:r>
            <a:endParaRPr>
              <a:solidFill>
                <a:schemeClr val="dk1"/>
              </a:solidFill>
            </a:endParaRPr>
          </a:p>
          <a:p>
            <a:pPr indent="0" lvl="0" marL="0" rtl="0" algn="l">
              <a:lnSpc>
                <a:spcPct val="100000"/>
              </a:lnSpc>
              <a:spcBef>
                <a:spcPts val="0"/>
              </a:spcBef>
              <a:spcAft>
                <a:spcPts val="0"/>
              </a:spcAft>
              <a:buSzPts val="1100"/>
              <a:buNone/>
            </a:pPr>
            <a:r>
              <a:rPr lang="en">
                <a:solidFill>
                  <a:schemeClr val="dk1"/>
                </a:solidFill>
              </a:rPr>
              <a:t>In addition, Organizational Units and Group Policies are assigned to servers to harden system configurations and reduce the risk of compromise.</a:t>
            </a:r>
            <a:endParaRPr>
              <a:solidFill>
                <a:schemeClr val="dk1"/>
              </a:solidFill>
            </a:endParaRPr>
          </a:p>
          <a:p>
            <a:pPr indent="0" lvl="0" marL="0" rtl="0" algn="l">
              <a:lnSpc>
                <a:spcPct val="100000"/>
              </a:lnSpc>
              <a:spcBef>
                <a:spcPts val="0"/>
              </a:spcBef>
              <a:spcAft>
                <a:spcPts val="0"/>
              </a:spcAft>
              <a:buSzPts val="1100"/>
              <a:buNone/>
            </a:pPr>
            <a:r>
              <a:rPr lang="en">
                <a:solidFill>
                  <a:schemeClr val="dk1"/>
                </a:solidFill>
              </a:rPr>
              <a:t>The following slides document all detailed configurations, including NAT tables, firewall rules, DHCP scopes, ACLs, Organizational Units, and Group Policy Objects.</a:t>
            </a:r>
            <a:endParaRPr>
              <a:solidFill>
                <a:schemeClr val="dk1"/>
              </a:solidFill>
            </a:endParaRPr>
          </a:p>
          <a:p>
            <a:pPr indent="0" lvl="0" marL="0" rtl="0" algn="l">
              <a:lnSpc>
                <a:spcPct val="100000"/>
              </a:lnSpc>
              <a:spcBef>
                <a:spcPts val="0"/>
              </a:spcBef>
              <a:spcAft>
                <a:spcPts val="0"/>
              </a:spcAft>
              <a:buSzPts val="1100"/>
              <a:buNone/>
            </a:pPr>
            <a:r>
              <a:rPr lang="en">
                <a:solidFill>
                  <a:schemeClr val="dk1"/>
                </a:solidFill>
              </a:rPr>
              <a:t>I won’t walk through every rule individually, but I’ll highlight anything that wasn’t explicitly covered earlier. Pause the video whenever needed to see the details.</a:t>
            </a:r>
            <a:endParaRPr>
              <a:solidFill>
                <a:schemeClr val="dk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 Id="rId3" Type="http://schemas.openxmlformats.org/officeDocument/2006/relationships/hyperlink" Target="https://bit.ly/3A1uf1Q"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pic>
        <p:nvPicPr>
          <p:cNvPr id="9" name="Google Shape;9;p42"/>
          <p:cNvPicPr preferRelativeResize="0"/>
          <p:nvPr/>
        </p:nvPicPr>
        <p:blipFill rotWithShape="1">
          <a:blip r:embed="rId2">
            <a:alphaModFix amt="30000"/>
          </a:blip>
          <a:srcRect b="9741" l="0" r="0" t="9806"/>
          <a:stretch/>
        </p:blipFill>
        <p:spPr>
          <a:xfrm>
            <a:off x="0" y="0"/>
            <a:ext cx="9143999" cy="5173676"/>
          </a:xfrm>
          <a:prstGeom prst="rect">
            <a:avLst/>
          </a:prstGeom>
          <a:noFill/>
          <a:ln>
            <a:noFill/>
          </a:ln>
        </p:spPr>
      </p:pic>
      <p:sp>
        <p:nvSpPr>
          <p:cNvPr id="10" name="Google Shape;10;p42"/>
          <p:cNvSpPr txBox="1"/>
          <p:nvPr>
            <p:ph type="ctrTitle"/>
          </p:nvPr>
        </p:nvSpPr>
        <p:spPr>
          <a:xfrm>
            <a:off x="886650" y="919800"/>
            <a:ext cx="5571000" cy="2183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191919"/>
              </a:buClr>
              <a:buSzPts val="5200"/>
              <a:buNone/>
              <a:defRPr sz="7200"/>
            </a:lvl1pPr>
            <a:lvl2pPr lvl="1" algn="ctr">
              <a:lnSpc>
                <a:spcPct val="100000"/>
              </a:lnSpc>
              <a:spcBef>
                <a:spcPts val="0"/>
              </a:spcBef>
              <a:spcAft>
                <a:spcPts val="0"/>
              </a:spcAft>
              <a:buClr>
                <a:srgbClr val="191919"/>
              </a:buClr>
              <a:buSzPts val="5200"/>
              <a:buNone/>
              <a:defRPr sz="5200">
                <a:solidFill>
                  <a:srgbClr val="191919"/>
                </a:solidFill>
              </a:defRPr>
            </a:lvl2pPr>
            <a:lvl3pPr lvl="2" algn="ctr">
              <a:lnSpc>
                <a:spcPct val="100000"/>
              </a:lnSpc>
              <a:spcBef>
                <a:spcPts val="0"/>
              </a:spcBef>
              <a:spcAft>
                <a:spcPts val="0"/>
              </a:spcAft>
              <a:buClr>
                <a:srgbClr val="191919"/>
              </a:buClr>
              <a:buSzPts val="5200"/>
              <a:buNone/>
              <a:defRPr sz="5200">
                <a:solidFill>
                  <a:srgbClr val="191919"/>
                </a:solidFill>
              </a:defRPr>
            </a:lvl3pPr>
            <a:lvl4pPr lvl="3" algn="ctr">
              <a:lnSpc>
                <a:spcPct val="100000"/>
              </a:lnSpc>
              <a:spcBef>
                <a:spcPts val="0"/>
              </a:spcBef>
              <a:spcAft>
                <a:spcPts val="0"/>
              </a:spcAft>
              <a:buClr>
                <a:srgbClr val="191919"/>
              </a:buClr>
              <a:buSzPts val="5200"/>
              <a:buNone/>
              <a:defRPr sz="5200">
                <a:solidFill>
                  <a:srgbClr val="191919"/>
                </a:solidFill>
              </a:defRPr>
            </a:lvl4pPr>
            <a:lvl5pPr lvl="4" algn="ctr">
              <a:lnSpc>
                <a:spcPct val="100000"/>
              </a:lnSpc>
              <a:spcBef>
                <a:spcPts val="0"/>
              </a:spcBef>
              <a:spcAft>
                <a:spcPts val="0"/>
              </a:spcAft>
              <a:buClr>
                <a:srgbClr val="191919"/>
              </a:buClr>
              <a:buSzPts val="5200"/>
              <a:buNone/>
              <a:defRPr sz="5200">
                <a:solidFill>
                  <a:srgbClr val="191919"/>
                </a:solidFill>
              </a:defRPr>
            </a:lvl5pPr>
            <a:lvl6pPr lvl="5" algn="ctr">
              <a:lnSpc>
                <a:spcPct val="100000"/>
              </a:lnSpc>
              <a:spcBef>
                <a:spcPts val="0"/>
              </a:spcBef>
              <a:spcAft>
                <a:spcPts val="0"/>
              </a:spcAft>
              <a:buClr>
                <a:srgbClr val="191919"/>
              </a:buClr>
              <a:buSzPts val="5200"/>
              <a:buNone/>
              <a:defRPr sz="5200">
                <a:solidFill>
                  <a:srgbClr val="191919"/>
                </a:solidFill>
              </a:defRPr>
            </a:lvl6pPr>
            <a:lvl7pPr lvl="6" algn="ctr">
              <a:lnSpc>
                <a:spcPct val="100000"/>
              </a:lnSpc>
              <a:spcBef>
                <a:spcPts val="0"/>
              </a:spcBef>
              <a:spcAft>
                <a:spcPts val="0"/>
              </a:spcAft>
              <a:buClr>
                <a:srgbClr val="191919"/>
              </a:buClr>
              <a:buSzPts val="5200"/>
              <a:buNone/>
              <a:defRPr sz="5200">
                <a:solidFill>
                  <a:srgbClr val="191919"/>
                </a:solidFill>
              </a:defRPr>
            </a:lvl7pPr>
            <a:lvl8pPr lvl="7" algn="ctr">
              <a:lnSpc>
                <a:spcPct val="100000"/>
              </a:lnSpc>
              <a:spcBef>
                <a:spcPts val="0"/>
              </a:spcBef>
              <a:spcAft>
                <a:spcPts val="0"/>
              </a:spcAft>
              <a:buClr>
                <a:srgbClr val="191919"/>
              </a:buClr>
              <a:buSzPts val="5200"/>
              <a:buNone/>
              <a:defRPr sz="5200">
                <a:solidFill>
                  <a:srgbClr val="191919"/>
                </a:solidFill>
              </a:defRPr>
            </a:lvl8pPr>
            <a:lvl9pPr lvl="8" algn="ctr">
              <a:lnSpc>
                <a:spcPct val="100000"/>
              </a:lnSpc>
              <a:spcBef>
                <a:spcPts val="0"/>
              </a:spcBef>
              <a:spcAft>
                <a:spcPts val="0"/>
              </a:spcAft>
              <a:buClr>
                <a:srgbClr val="191919"/>
              </a:buClr>
              <a:buSzPts val="5200"/>
              <a:buNone/>
              <a:defRPr sz="5200">
                <a:solidFill>
                  <a:srgbClr val="191919"/>
                </a:solidFill>
              </a:defRPr>
            </a:lvl9pPr>
          </a:lstStyle>
          <a:p/>
        </p:txBody>
      </p:sp>
      <p:sp>
        <p:nvSpPr>
          <p:cNvPr id="11" name="Google Shape;11;p42"/>
          <p:cNvSpPr txBox="1"/>
          <p:nvPr>
            <p:ph idx="1" type="subTitle"/>
          </p:nvPr>
        </p:nvSpPr>
        <p:spPr>
          <a:xfrm>
            <a:off x="756175" y="3953800"/>
            <a:ext cx="5682300" cy="409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grpSp>
        <p:nvGrpSpPr>
          <p:cNvPr id="12" name="Google Shape;12;p42"/>
          <p:cNvGrpSpPr/>
          <p:nvPr/>
        </p:nvGrpSpPr>
        <p:grpSpPr>
          <a:xfrm>
            <a:off x="229840" y="3013790"/>
            <a:ext cx="244440" cy="639360"/>
            <a:chOff x="-839685" y="2421240"/>
            <a:chExt cx="244440" cy="639360"/>
          </a:xfrm>
        </p:grpSpPr>
        <p:sp>
          <p:nvSpPr>
            <p:cNvPr id="13" name="Google Shape;13;p42"/>
            <p:cNvSpPr/>
            <p:nvPr/>
          </p:nvSpPr>
          <p:spPr>
            <a:xfrm>
              <a:off x="-642405" y="2421240"/>
              <a:ext cx="47160" cy="47160"/>
            </a:xfrm>
            <a:custGeom>
              <a:rect b="b" l="l" r="r" t="t"/>
              <a:pathLst>
                <a:path extrusionOk="0" h="131" w="131">
                  <a:moveTo>
                    <a:pt x="131" y="0"/>
                  </a:moveTo>
                  <a:lnTo>
                    <a:pt x="0" y="131"/>
                  </a:lnTo>
                  <a:lnTo>
                    <a:pt x="131" y="0"/>
                  </a:lnTo>
                  <a:close/>
                </a:path>
              </a:pathLst>
            </a:custGeom>
            <a:noFill/>
            <a:ln cap="flat" cmpd="sng" w="9525">
              <a:solidFill>
                <a:srgbClr val="FFFFFF"/>
              </a:solidFill>
              <a:prstDash val="solid"/>
              <a:bevel/>
              <a:headEnd len="sm" w="sm" type="none"/>
              <a:tailEnd len="sm" w="sm" type="none"/>
            </a:ln>
          </p:spPr>
          <p:txBody>
            <a:bodyPr anchorCtr="1" anchor="ctr" bIns="1425" lIns="90700" spcFirstLastPara="1" rIns="90700" wrap="square" tIns="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4" name="Google Shape;14;p42"/>
            <p:cNvSpPr/>
            <p:nvPr/>
          </p:nvSpPr>
          <p:spPr>
            <a:xfrm>
              <a:off x="-642405" y="2421240"/>
              <a:ext cx="47160" cy="47520"/>
            </a:xfrm>
            <a:custGeom>
              <a:rect b="b" l="l" r="r" t="t"/>
              <a:pathLst>
                <a:path extrusionOk="0" h="132" w="131">
                  <a:moveTo>
                    <a:pt x="131" y="132"/>
                  </a:moveTo>
                  <a:lnTo>
                    <a:pt x="0" y="0"/>
                  </a:lnTo>
                  <a:lnTo>
                    <a:pt x="131" y="132"/>
                  </a:lnTo>
                  <a:close/>
                </a:path>
              </a:pathLst>
            </a:custGeom>
            <a:noFill/>
            <a:ln cap="flat" cmpd="sng" w="9525">
              <a:solidFill>
                <a:srgbClr val="FFFFFF"/>
              </a:solidFill>
              <a:prstDash val="solid"/>
              <a:bevel/>
              <a:headEnd len="sm" w="sm" type="none"/>
              <a:tailEnd len="sm" w="sm" type="none"/>
            </a:ln>
          </p:spPr>
          <p:txBody>
            <a:bodyPr anchorCtr="1" anchor="ctr" bIns="1800" lIns="90700" spcFirstLastPara="1" rIns="90700" wrap="square" tIns="18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5" name="Google Shape;15;p42"/>
            <p:cNvSpPr/>
            <p:nvPr/>
          </p:nvSpPr>
          <p:spPr>
            <a:xfrm>
              <a:off x="-741045" y="2421240"/>
              <a:ext cx="46800" cy="47160"/>
            </a:xfrm>
            <a:custGeom>
              <a:rect b="b" l="l" r="r" t="t"/>
              <a:pathLst>
                <a:path extrusionOk="0" h="131" w="130">
                  <a:moveTo>
                    <a:pt x="130" y="0"/>
                  </a:moveTo>
                  <a:lnTo>
                    <a:pt x="0" y="131"/>
                  </a:lnTo>
                  <a:lnTo>
                    <a:pt x="130" y="0"/>
                  </a:lnTo>
                  <a:close/>
                </a:path>
              </a:pathLst>
            </a:custGeom>
            <a:noFill/>
            <a:ln cap="flat" cmpd="sng" w="9525">
              <a:solidFill>
                <a:srgbClr val="FFFFFF"/>
              </a:solidFill>
              <a:prstDash val="solid"/>
              <a:bevel/>
              <a:headEnd len="sm" w="sm" type="none"/>
              <a:tailEnd len="sm" w="sm" type="none"/>
            </a:ln>
          </p:spPr>
          <p:txBody>
            <a:bodyPr anchorCtr="1" anchor="ctr" bIns="1425" lIns="90700" spcFirstLastPara="1" rIns="90700" wrap="square" tIns="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6" name="Google Shape;16;p42"/>
            <p:cNvSpPr/>
            <p:nvPr/>
          </p:nvSpPr>
          <p:spPr>
            <a:xfrm>
              <a:off x="-741045" y="2421240"/>
              <a:ext cx="46800" cy="47520"/>
            </a:xfrm>
            <a:custGeom>
              <a:rect b="b" l="l" r="r" t="t"/>
              <a:pathLst>
                <a:path extrusionOk="0" h="132" w="130">
                  <a:moveTo>
                    <a:pt x="130" y="132"/>
                  </a:moveTo>
                  <a:lnTo>
                    <a:pt x="0" y="0"/>
                  </a:lnTo>
                  <a:lnTo>
                    <a:pt x="130" y="132"/>
                  </a:lnTo>
                  <a:close/>
                </a:path>
              </a:pathLst>
            </a:custGeom>
            <a:noFill/>
            <a:ln cap="flat" cmpd="sng" w="9525">
              <a:solidFill>
                <a:srgbClr val="FFFFFF"/>
              </a:solidFill>
              <a:prstDash val="solid"/>
              <a:bevel/>
              <a:headEnd len="sm" w="sm" type="none"/>
              <a:tailEnd len="sm" w="sm" type="none"/>
            </a:ln>
          </p:spPr>
          <p:txBody>
            <a:bodyPr anchorCtr="1" anchor="ctr" bIns="1800" lIns="90700" spcFirstLastPara="1" rIns="90700" wrap="square" tIns="18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7" name="Google Shape;17;p42"/>
            <p:cNvSpPr/>
            <p:nvPr/>
          </p:nvSpPr>
          <p:spPr>
            <a:xfrm>
              <a:off x="-839685" y="2421240"/>
              <a:ext cx="47160" cy="47160"/>
            </a:xfrm>
            <a:custGeom>
              <a:rect b="b" l="l" r="r" t="t"/>
              <a:pathLst>
                <a:path extrusionOk="0" h="131" w="131">
                  <a:moveTo>
                    <a:pt x="131" y="0"/>
                  </a:moveTo>
                  <a:lnTo>
                    <a:pt x="0" y="131"/>
                  </a:lnTo>
                  <a:lnTo>
                    <a:pt x="131" y="0"/>
                  </a:lnTo>
                  <a:close/>
                </a:path>
              </a:pathLst>
            </a:custGeom>
            <a:noFill/>
            <a:ln cap="flat" cmpd="sng" w="9525">
              <a:solidFill>
                <a:srgbClr val="FFFFFF"/>
              </a:solidFill>
              <a:prstDash val="solid"/>
              <a:bevel/>
              <a:headEnd len="sm" w="sm" type="none"/>
              <a:tailEnd len="sm" w="sm" type="none"/>
            </a:ln>
          </p:spPr>
          <p:txBody>
            <a:bodyPr anchorCtr="1" anchor="ctr" bIns="1425" lIns="90700" spcFirstLastPara="1" rIns="90700" wrap="square" tIns="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8" name="Google Shape;18;p42"/>
            <p:cNvSpPr/>
            <p:nvPr/>
          </p:nvSpPr>
          <p:spPr>
            <a:xfrm>
              <a:off x="-839685" y="2421240"/>
              <a:ext cx="47160" cy="47520"/>
            </a:xfrm>
            <a:custGeom>
              <a:rect b="b" l="l" r="r" t="t"/>
              <a:pathLst>
                <a:path extrusionOk="0" h="132" w="131">
                  <a:moveTo>
                    <a:pt x="131" y="132"/>
                  </a:moveTo>
                  <a:lnTo>
                    <a:pt x="0" y="0"/>
                  </a:lnTo>
                  <a:lnTo>
                    <a:pt x="131" y="132"/>
                  </a:lnTo>
                  <a:close/>
                </a:path>
              </a:pathLst>
            </a:custGeom>
            <a:noFill/>
            <a:ln cap="flat" cmpd="sng" w="9525">
              <a:solidFill>
                <a:srgbClr val="FFFFFF"/>
              </a:solidFill>
              <a:prstDash val="solid"/>
              <a:bevel/>
              <a:headEnd len="sm" w="sm" type="none"/>
              <a:tailEnd len="sm" w="sm" type="none"/>
            </a:ln>
          </p:spPr>
          <p:txBody>
            <a:bodyPr anchorCtr="1" anchor="ctr" bIns="1800" lIns="90700" spcFirstLastPara="1" rIns="90700" wrap="square" tIns="18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9" name="Google Shape;19;p42"/>
            <p:cNvSpPr/>
            <p:nvPr/>
          </p:nvSpPr>
          <p:spPr>
            <a:xfrm>
              <a:off x="-642405" y="2520240"/>
              <a:ext cx="47160" cy="47160"/>
            </a:xfrm>
            <a:custGeom>
              <a:rect b="b" l="l" r="r" t="t"/>
              <a:pathLst>
                <a:path extrusionOk="0" h="131" w="131">
                  <a:moveTo>
                    <a:pt x="131" y="0"/>
                  </a:moveTo>
                  <a:lnTo>
                    <a:pt x="0" y="131"/>
                  </a:lnTo>
                  <a:lnTo>
                    <a:pt x="131" y="0"/>
                  </a:lnTo>
                  <a:close/>
                </a:path>
              </a:pathLst>
            </a:custGeom>
            <a:noFill/>
            <a:ln cap="flat" cmpd="sng" w="9525">
              <a:solidFill>
                <a:srgbClr val="FFFFFF"/>
              </a:solidFill>
              <a:prstDash val="solid"/>
              <a:bevel/>
              <a:headEnd len="sm" w="sm" type="none"/>
              <a:tailEnd len="sm" w="sm" type="none"/>
            </a:ln>
          </p:spPr>
          <p:txBody>
            <a:bodyPr anchorCtr="1" anchor="ctr" bIns="1425" lIns="90700" spcFirstLastPara="1" rIns="90700" wrap="square" tIns="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0" name="Google Shape;20;p42"/>
            <p:cNvSpPr/>
            <p:nvPr/>
          </p:nvSpPr>
          <p:spPr>
            <a:xfrm>
              <a:off x="-642405" y="2520240"/>
              <a:ext cx="47160" cy="47160"/>
            </a:xfrm>
            <a:custGeom>
              <a:rect b="b" l="l" r="r" t="t"/>
              <a:pathLst>
                <a:path extrusionOk="0" h="131" w="131">
                  <a:moveTo>
                    <a:pt x="131" y="131"/>
                  </a:moveTo>
                  <a:lnTo>
                    <a:pt x="0" y="0"/>
                  </a:lnTo>
                  <a:lnTo>
                    <a:pt x="131" y="131"/>
                  </a:lnTo>
                  <a:close/>
                </a:path>
              </a:pathLst>
            </a:custGeom>
            <a:noFill/>
            <a:ln cap="flat" cmpd="sng" w="9525">
              <a:solidFill>
                <a:srgbClr val="FFFFFF"/>
              </a:solidFill>
              <a:prstDash val="solid"/>
              <a:bevel/>
              <a:headEnd len="sm" w="sm" type="none"/>
              <a:tailEnd len="sm" w="sm" type="none"/>
            </a:ln>
          </p:spPr>
          <p:txBody>
            <a:bodyPr anchorCtr="1" anchor="ctr" bIns="1425" lIns="90700" spcFirstLastPara="1" rIns="90700" wrap="square" tIns="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1" name="Google Shape;21;p42"/>
            <p:cNvSpPr/>
            <p:nvPr/>
          </p:nvSpPr>
          <p:spPr>
            <a:xfrm>
              <a:off x="-741045" y="2520240"/>
              <a:ext cx="46800" cy="47160"/>
            </a:xfrm>
            <a:custGeom>
              <a:rect b="b" l="l" r="r" t="t"/>
              <a:pathLst>
                <a:path extrusionOk="0" h="131" w="130">
                  <a:moveTo>
                    <a:pt x="130" y="0"/>
                  </a:moveTo>
                  <a:lnTo>
                    <a:pt x="0" y="131"/>
                  </a:lnTo>
                  <a:lnTo>
                    <a:pt x="130" y="0"/>
                  </a:lnTo>
                  <a:close/>
                </a:path>
              </a:pathLst>
            </a:custGeom>
            <a:noFill/>
            <a:ln cap="flat" cmpd="sng" w="9525">
              <a:solidFill>
                <a:srgbClr val="FFFFFF"/>
              </a:solidFill>
              <a:prstDash val="solid"/>
              <a:bevel/>
              <a:headEnd len="sm" w="sm" type="none"/>
              <a:tailEnd len="sm" w="sm" type="none"/>
            </a:ln>
          </p:spPr>
          <p:txBody>
            <a:bodyPr anchorCtr="1" anchor="ctr" bIns="1425" lIns="90700" spcFirstLastPara="1" rIns="90700" wrap="square" tIns="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2" name="Google Shape;22;p42"/>
            <p:cNvSpPr/>
            <p:nvPr/>
          </p:nvSpPr>
          <p:spPr>
            <a:xfrm>
              <a:off x="-741045" y="2520240"/>
              <a:ext cx="46800" cy="47160"/>
            </a:xfrm>
            <a:custGeom>
              <a:rect b="b" l="l" r="r" t="t"/>
              <a:pathLst>
                <a:path extrusionOk="0" h="131" w="130">
                  <a:moveTo>
                    <a:pt x="130" y="131"/>
                  </a:moveTo>
                  <a:lnTo>
                    <a:pt x="0" y="0"/>
                  </a:lnTo>
                  <a:lnTo>
                    <a:pt x="130" y="131"/>
                  </a:lnTo>
                  <a:close/>
                </a:path>
              </a:pathLst>
            </a:custGeom>
            <a:noFill/>
            <a:ln cap="flat" cmpd="sng" w="9525">
              <a:solidFill>
                <a:srgbClr val="FFFFFF"/>
              </a:solidFill>
              <a:prstDash val="solid"/>
              <a:bevel/>
              <a:headEnd len="sm" w="sm" type="none"/>
              <a:tailEnd len="sm" w="sm" type="none"/>
            </a:ln>
          </p:spPr>
          <p:txBody>
            <a:bodyPr anchorCtr="1" anchor="ctr" bIns="1425" lIns="90700" spcFirstLastPara="1" rIns="90700" wrap="square" tIns="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3" name="Google Shape;23;p42"/>
            <p:cNvSpPr/>
            <p:nvPr/>
          </p:nvSpPr>
          <p:spPr>
            <a:xfrm>
              <a:off x="-839685" y="2520240"/>
              <a:ext cx="47160" cy="47160"/>
            </a:xfrm>
            <a:custGeom>
              <a:rect b="b" l="l" r="r" t="t"/>
              <a:pathLst>
                <a:path extrusionOk="0" h="131" w="131">
                  <a:moveTo>
                    <a:pt x="131" y="0"/>
                  </a:moveTo>
                  <a:lnTo>
                    <a:pt x="0" y="131"/>
                  </a:lnTo>
                  <a:lnTo>
                    <a:pt x="131" y="0"/>
                  </a:lnTo>
                  <a:close/>
                </a:path>
              </a:pathLst>
            </a:custGeom>
            <a:noFill/>
            <a:ln cap="flat" cmpd="sng" w="9525">
              <a:solidFill>
                <a:srgbClr val="FFFFFF"/>
              </a:solidFill>
              <a:prstDash val="solid"/>
              <a:bevel/>
              <a:headEnd len="sm" w="sm" type="none"/>
              <a:tailEnd len="sm" w="sm" type="none"/>
            </a:ln>
          </p:spPr>
          <p:txBody>
            <a:bodyPr anchorCtr="1" anchor="ctr" bIns="1425" lIns="90700" spcFirstLastPara="1" rIns="90700" wrap="square" tIns="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4" name="Google Shape;24;p42"/>
            <p:cNvSpPr/>
            <p:nvPr/>
          </p:nvSpPr>
          <p:spPr>
            <a:xfrm>
              <a:off x="-839685" y="2520240"/>
              <a:ext cx="47160" cy="47160"/>
            </a:xfrm>
            <a:custGeom>
              <a:rect b="b" l="l" r="r" t="t"/>
              <a:pathLst>
                <a:path extrusionOk="0" h="131" w="131">
                  <a:moveTo>
                    <a:pt x="131" y="131"/>
                  </a:moveTo>
                  <a:lnTo>
                    <a:pt x="0" y="0"/>
                  </a:lnTo>
                  <a:lnTo>
                    <a:pt x="131" y="131"/>
                  </a:lnTo>
                  <a:close/>
                </a:path>
              </a:pathLst>
            </a:custGeom>
            <a:noFill/>
            <a:ln cap="flat" cmpd="sng" w="9525">
              <a:solidFill>
                <a:srgbClr val="FFFFFF"/>
              </a:solidFill>
              <a:prstDash val="solid"/>
              <a:bevel/>
              <a:headEnd len="sm" w="sm" type="none"/>
              <a:tailEnd len="sm" w="sm" type="none"/>
            </a:ln>
          </p:spPr>
          <p:txBody>
            <a:bodyPr anchorCtr="1" anchor="ctr" bIns="1425" lIns="90700" spcFirstLastPara="1" rIns="90700" wrap="square" tIns="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5" name="Google Shape;25;p42"/>
            <p:cNvSpPr/>
            <p:nvPr/>
          </p:nvSpPr>
          <p:spPr>
            <a:xfrm>
              <a:off x="-642405" y="2618880"/>
              <a:ext cx="47160" cy="46800"/>
            </a:xfrm>
            <a:custGeom>
              <a:rect b="b" l="l" r="r" t="t"/>
              <a:pathLst>
                <a:path extrusionOk="0" h="130" w="131">
                  <a:moveTo>
                    <a:pt x="131" y="0"/>
                  </a:moveTo>
                  <a:lnTo>
                    <a:pt x="0" y="130"/>
                  </a:lnTo>
                  <a:lnTo>
                    <a:pt x="131" y="0"/>
                  </a:lnTo>
                  <a:close/>
                </a:path>
              </a:pathLst>
            </a:custGeom>
            <a:noFill/>
            <a:ln cap="flat" cmpd="sng" w="9525">
              <a:solidFill>
                <a:srgbClr val="FFFFFF"/>
              </a:solidFill>
              <a:prstDash val="solid"/>
              <a:bevel/>
              <a:headEnd len="sm" w="sm" type="none"/>
              <a:tailEnd len="sm" w="sm" type="none"/>
            </a:ln>
          </p:spPr>
          <p:txBody>
            <a:bodyPr anchorCtr="1" anchor="ctr" bIns="1075" lIns="90700" spcFirstLastPara="1" rIns="90700" wrap="square" tIns="10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6" name="Google Shape;26;p42"/>
            <p:cNvSpPr/>
            <p:nvPr/>
          </p:nvSpPr>
          <p:spPr>
            <a:xfrm>
              <a:off x="-642405" y="2618880"/>
              <a:ext cx="47160" cy="46800"/>
            </a:xfrm>
            <a:custGeom>
              <a:rect b="b" l="l" r="r" t="t"/>
              <a:pathLst>
                <a:path extrusionOk="0" h="130" w="131">
                  <a:moveTo>
                    <a:pt x="131" y="130"/>
                  </a:moveTo>
                  <a:lnTo>
                    <a:pt x="0" y="0"/>
                  </a:lnTo>
                  <a:lnTo>
                    <a:pt x="131" y="130"/>
                  </a:lnTo>
                  <a:close/>
                </a:path>
              </a:pathLst>
            </a:custGeom>
            <a:noFill/>
            <a:ln cap="flat" cmpd="sng" w="9525">
              <a:solidFill>
                <a:srgbClr val="FFFFFF"/>
              </a:solidFill>
              <a:prstDash val="solid"/>
              <a:bevel/>
              <a:headEnd len="sm" w="sm" type="none"/>
              <a:tailEnd len="sm" w="sm" type="none"/>
            </a:ln>
          </p:spPr>
          <p:txBody>
            <a:bodyPr anchorCtr="1" anchor="ctr" bIns="1075" lIns="90700" spcFirstLastPara="1" rIns="90700" wrap="square" tIns="10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7" name="Google Shape;27;p42"/>
            <p:cNvSpPr/>
            <p:nvPr/>
          </p:nvSpPr>
          <p:spPr>
            <a:xfrm>
              <a:off x="-741045" y="2618880"/>
              <a:ext cx="46800" cy="46800"/>
            </a:xfrm>
            <a:custGeom>
              <a:rect b="b" l="l" r="r" t="t"/>
              <a:pathLst>
                <a:path extrusionOk="0" h="130" w="130">
                  <a:moveTo>
                    <a:pt x="130" y="0"/>
                  </a:moveTo>
                  <a:lnTo>
                    <a:pt x="0" y="130"/>
                  </a:lnTo>
                  <a:lnTo>
                    <a:pt x="130" y="0"/>
                  </a:lnTo>
                  <a:close/>
                </a:path>
              </a:pathLst>
            </a:custGeom>
            <a:noFill/>
            <a:ln cap="flat" cmpd="sng" w="9525">
              <a:solidFill>
                <a:srgbClr val="FFFFFF"/>
              </a:solidFill>
              <a:prstDash val="solid"/>
              <a:bevel/>
              <a:headEnd len="sm" w="sm" type="none"/>
              <a:tailEnd len="sm" w="sm" type="none"/>
            </a:ln>
          </p:spPr>
          <p:txBody>
            <a:bodyPr anchorCtr="1" anchor="ctr" bIns="1075" lIns="90700" spcFirstLastPara="1" rIns="90700" wrap="square" tIns="10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8" name="Google Shape;28;p42"/>
            <p:cNvSpPr/>
            <p:nvPr/>
          </p:nvSpPr>
          <p:spPr>
            <a:xfrm>
              <a:off x="-741045" y="2618880"/>
              <a:ext cx="46800" cy="46800"/>
            </a:xfrm>
            <a:custGeom>
              <a:rect b="b" l="l" r="r" t="t"/>
              <a:pathLst>
                <a:path extrusionOk="0" h="130" w="130">
                  <a:moveTo>
                    <a:pt x="130" y="130"/>
                  </a:moveTo>
                  <a:lnTo>
                    <a:pt x="0" y="0"/>
                  </a:lnTo>
                  <a:lnTo>
                    <a:pt x="130" y="130"/>
                  </a:lnTo>
                  <a:close/>
                </a:path>
              </a:pathLst>
            </a:custGeom>
            <a:noFill/>
            <a:ln cap="flat" cmpd="sng" w="9525">
              <a:solidFill>
                <a:srgbClr val="FFFFFF"/>
              </a:solidFill>
              <a:prstDash val="solid"/>
              <a:bevel/>
              <a:headEnd len="sm" w="sm" type="none"/>
              <a:tailEnd len="sm" w="sm" type="none"/>
            </a:ln>
          </p:spPr>
          <p:txBody>
            <a:bodyPr anchorCtr="1" anchor="ctr" bIns="1075" lIns="90700" spcFirstLastPara="1" rIns="90700" wrap="square" tIns="10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9" name="Google Shape;29;p42"/>
            <p:cNvSpPr/>
            <p:nvPr/>
          </p:nvSpPr>
          <p:spPr>
            <a:xfrm>
              <a:off x="-839685" y="2618880"/>
              <a:ext cx="47160" cy="46800"/>
            </a:xfrm>
            <a:custGeom>
              <a:rect b="b" l="l" r="r" t="t"/>
              <a:pathLst>
                <a:path extrusionOk="0" h="130" w="131">
                  <a:moveTo>
                    <a:pt x="131" y="0"/>
                  </a:moveTo>
                  <a:lnTo>
                    <a:pt x="0" y="130"/>
                  </a:lnTo>
                  <a:lnTo>
                    <a:pt x="131" y="0"/>
                  </a:lnTo>
                  <a:close/>
                </a:path>
              </a:pathLst>
            </a:custGeom>
            <a:noFill/>
            <a:ln cap="flat" cmpd="sng" w="9525">
              <a:solidFill>
                <a:srgbClr val="FFFFFF"/>
              </a:solidFill>
              <a:prstDash val="solid"/>
              <a:bevel/>
              <a:headEnd len="sm" w="sm" type="none"/>
              <a:tailEnd len="sm" w="sm" type="none"/>
            </a:ln>
          </p:spPr>
          <p:txBody>
            <a:bodyPr anchorCtr="1" anchor="ctr" bIns="1075" lIns="90700" spcFirstLastPara="1" rIns="90700" wrap="square" tIns="10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0" name="Google Shape;30;p42"/>
            <p:cNvSpPr/>
            <p:nvPr/>
          </p:nvSpPr>
          <p:spPr>
            <a:xfrm>
              <a:off x="-839685" y="2618880"/>
              <a:ext cx="47160" cy="46800"/>
            </a:xfrm>
            <a:custGeom>
              <a:rect b="b" l="l" r="r" t="t"/>
              <a:pathLst>
                <a:path extrusionOk="0" h="130" w="131">
                  <a:moveTo>
                    <a:pt x="131" y="130"/>
                  </a:moveTo>
                  <a:lnTo>
                    <a:pt x="0" y="0"/>
                  </a:lnTo>
                  <a:lnTo>
                    <a:pt x="131" y="130"/>
                  </a:lnTo>
                  <a:close/>
                </a:path>
              </a:pathLst>
            </a:custGeom>
            <a:noFill/>
            <a:ln cap="flat" cmpd="sng" w="9525">
              <a:solidFill>
                <a:srgbClr val="FFFFFF"/>
              </a:solidFill>
              <a:prstDash val="solid"/>
              <a:bevel/>
              <a:headEnd len="sm" w="sm" type="none"/>
              <a:tailEnd len="sm" w="sm" type="none"/>
            </a:ln>
          </p:spPr>
          <p:txBody>
            <a:bodyPr anchorCtr="1" anchor="ctr" bIns="1075" lIns="90700" spcFirstLastPara="1" rIns="90700" wrap="square" tIns="10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1" name="Google Shape;31;p42"/>
            <p:cNvSpPr/>
            <p:nvPr/>
          </p:nvSpPr>
          <p:spPr>
            <a:xfrm>
              <a:off x="-642405" y="2717520"/>
              <a:ext cx="47160" cy="47160"/>
            </a:xfrm>
            <a:custGeom>
              <a:rect b="b" l="l" r="r" t="t"/>
              <a:pathLst>
                <a:path extrusionOk="0" h="131" w="131">
                  <a:moveTo>
                    <a:pt x="131" y="0"/>
                  </a:moveTo>
                  <a:lnTo>
                    <a:pt x="0" y="131"/>
                  </a:lnTo>
                  <a:lnTo>
                    <a:pt x="131" y="0"/>
                  </a:lnTo>
                  <a:close/>
                </a:path>
              </a:pathLst>
            </a:custGeom>
            <a:noFill/>
            <a:ln cap="flat" cmpd="sng" w="9525">
              <a:solidFill>
                <a:srgbClr val="FFFFFF"/>
              </a:solidFill>
              <a:prstDash val="solid"/>
              <a:bevel/>
              <a:headEnd len="sm" w="sm" type="none"/>
              <a:tailEnd len="sm" w="sm" type="none"/>
            </a:ln>
          </p:spPr>
          <p:txBody>
            <a:bodyPr anchorCtr="1" anchor="ctr" bIns="1425" lIns="90700" spcFirstLastPara="1" rIns="90700" wrap="square" tIns="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2" name="Google Shape;32;p42"/>
            <p:cNvSpPr/>
            <p:nvPr/>
          </p:nvSpPr>
          <p:spPr>
            <a:xfrm>
              <a:off x="-642405" y="2717520"/>
              <a:ext cx="47160" cy="47160"/>
            </a:xfrm>
            <a:custGeom>
              <a:rect b="b" l="l" r="r" t="t"/>
              <a:pathLst>
                <a:path extrusionOk="0" h="131" w="131">
                  <a:moveTo>
                    <a:pt x="131" y="131"/>
                  </a:moveTo>
                  <a:lnTo>
                    <a:pt x="0" y="0"/>
                  </a:lnTo>
                  <a:lnTo>
                    <a:pt x="131" y="131"/>
                  </a:lnTo>
                  <a:close/>
                </a:path>
              </a:pathLst>
            </a:custGeom>
            <a:noFill/>
            <a:ln cap="flat" cmpd="sng" w="9525">
              <a:solidFill>
                <a:srgbClr val="FFFFFF"/>
              </a:solidFill>
              <a:prstDash val="solid"/>
              <a:bevel/>
              <a:headEnd len="sm" w="sm" type="none"/>
              <a:tailEnd len="sm" w="sm" type="none"/>
            </a:ln>
          </p:spPr>
          <p:txBody>
            <a:bodyPr anchorCtr="1" anchor="ctr" bIns="1425" lIns="90700" spcFirstLastPara="1" rIns="90700" wrap="square" tIns="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3" name="Google Shape;33;p42"/>
            <p:cNvSpPr/>
            <p:nvPr/>
          </p:nvSpPr>
          <p:spPr>
            <a:xfrm>
              <a:off x="-741045" y="2717520"/>
              <a:ext cx="46800" cy="47160"/>
            </a:xfrm>
            <a:custGeom>
              <a:rect b="b" l="l" r="r" t="t"/>
              <a:pathLst>
                <a:path extrusionOk="0" h="131" w="130">
                  <a:moveTo>
                    <a:pt x="130" y="0"/>
                  </a:moveTo>
                  <a:lnTo>
                    <a:pt x="0" y="131"/>
                  </a:lnTo>
                  <a:lnTo>
                    <a:pt x="130" y="0"/>
                  </a:lnTo>
                  <a:close/>
                </a:path>
              </a:pathLst>
            </a:custGeom>
            <a:noFill/>
            <a:ln cap="flat" cmpd="sng" w="9525">
              <a:solidFill>
                <a:srgbClr val="FFFFFF"/>
              </a:solidFill>
              <a:prstDash val="solid"/>
              <a:bevel/>
              <a:headEnd len="sm" w="sm" type="none"/>
              <a:tailEnd len="sm" w="sm" type="none"/>
            </a:ln>
          </p:spPr>
          <p:txBody>
            <a:bodyPr anchorCtr="1" anchor="ctr" bIns="1425" lIns="90700" spcFirstLastPara="1" rIns="90700" wrap="square" tIns="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4" name="Google Shape;34;p42"/>
            <p:cNvSpPr/>
            <p:nvPr/>
          </p:nvSpPr>
          <p:spPr>
            <a:xfrm>
              <a:off x="-741045" y="2717520"/>
              <a:ext cx="46800" cy="47160"/>
            </a:xfrm>
            <a:custGeom>
              <a:rect b="b" l="l" r="r" t="t"/>
              <a:pathLst>
                <a:path extrusionOk="0" h="131" w="130">
                  <a:moveTo>
                    <a:pt x="130" y="131"/>
                  </a:moveTo>
                  <a:lnTo>
                    <a:pt x="0" y="0"/>
                  </a:lnTo>
                  <a:lnTo>
                    <a:pt x="130" y="131"/>
                  </a:lnTo>
                  <a:close/>
                </a:path>
              </a:pathLst>
            </a:custGeom>
            <a:noFill/>
            <a:ln cap="flat" cmpd="sng" w="9525">
              <a:solidFill>
                <a:srgbClr val="FFFFFF"/>
              </a:solidFill>
              <a:prstDash val="solid"/>
              <a:bevel/>
              <a:headEnd len="sm" w="sm" type="none"/>
              <a:tailEnd len="sm" w="sm" type="none"/>
            </a:ln>
          </p:spPr>
          <p:txBody>
            <a:bodyPr anchorCtr="1" anchor="ctr" bIns="1425" lIns="90700" spcFirstLastPara="1" rIns="90700" wrap="square" tIns="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5" name="Google Shape;35;p42"/>
            <p:cNvSpPr/>
            <p:nvPr/>
          </p:nvSpPr>
          <p:spPr>
            <a:xfrm>
              <a:off x="-839685" y="2717520"/>
              <a:ext cx="47160" cy="47160"/>
            </a:xfrm>
            <a:custGeom>
              <a:rect b="b" l="l" r="r" t="t"/>
              <a:pathLst>
                <a:path extrusionOk="0" h="131" w="131">
                  <a:moveTo>
                    <a:pt x="131" y="0"/>
                  </a:moveTo>
                  <a:lnTo>
                    <a:pt x="0" y="131"/>
                  </a:lnTo>
                  <a:lnTo>
                    <a:pt x="131" y="0"/>
                  </a:lnTo>
                  <a:close/>
                </a:path>
              </a:pathLst>
            </a:custGeom>
            <a:noFill/>
            <a:ln cap="flat" cmpd="sng" w="9525">
              <a:solidFill>
                <a:srgbClr val="FFFFFF"/>
              </a:solidFill>
              <a:prstDash val="solid"/>
              <a:bevel/>
              <a:headEnd len="sm" w="sm" type="none"/>
              <a:tailEnd len="sm" w="sm" type="none"/>
            </a:ln>
          </p:spPr>
          <p:txBody>
            <a:bodyPr anchorCtr="1" anchor="ctr" bIns="1425" lIns="90700" spcFirstLastPara="1" rIns="90700" wrap="square" tIns="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6" name="Google Shape;36;p42"/>
            <p:cNvSpPr/>
            <p:nvPr/>
          </p:nvSpPr>
          <p:spPr>
            <a:xfrm>
              <a:off x="-839685" y="2717520"/>
              <a:ext cx="47160" cy="47160"/>
            </a:xfrm>
            <a:custGeom>
              <a:rect b="b" l="l" r="r" t="t"/>
              <a:pathLst>
                <a:path extrusionOk="0" h="131" w="131">
                  <a:moveTo>
                    <a:pt x="131" y="131"/>
                  </a:moveTo>
                  <a:lnTo>
                    <a:pt x="0" y="0"/>
                  </a:lnTo>
                  <a:lnTo>
                    <a:pt x="131" y="131"/>
                  </a:lnTo>
                  <a:close/>
                </a:path>
              </a:pathLst>
            </a:custGeom>
            <a:noFill/>
            <a:ln cap="flat" cmpd="sng" w="9525">
              <a:solidFill>
                <a:srgbClr val="FFFFFF"/>
              </a:solidFill>
              <a:prstDash val="solid"/>
              <a:bevel/>
              <a:headEnd len="sm" w="sm" type="none"/>
              <a:tailEnd len="sm" w="sm" type="none"/>
            </a:ln>
          </p:spPr>
          <p:txBody>
            <a:bodyPr anchorCtr="1" anchor="ctr" bIns="1425" lIns="90700" spcFirstLastPara="1" rIns="90700" wrap="square" tIns="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7" name="Google Shape;37;p42"/>
            <p:cNvSpPr/>
            <p:nvPr/>
          </p:nvSpPr>
          <p:spPr>
            <a:xfrm>
              <a:off x="-642405" y="2816160"/>
              <a:ext cx="47160" cy="47160"/>
            </a:xfrm>
            <a:custGeom>
              <a:rect b="b" l="l" r="r" t="t"/>
              <a:pathLst>
                <a:path extrusionOk="0" h="131" w="131">
                  <a:moveTo>
                    <a:pt x="131" y="0"/>
                  </a:moveTo>
                  <a:lnTo>
                    <a:pt x="0" y="131"/>
                  </a:lnTo>
                  <a:lnTo>
                    <a:pt x="131" y="0"/>
                  </a:lnTo>
                  <a:close/>
                </a:path>
              </a:pathLst>
            </a:custGeom>
            <a:noFill/>
            <a:ln cap="flat" cmpd="sng" w="9525">
              <a:solidFill>
                <a:srgbClr val="FFFFFF"/>
              </a:solidFill>
              <a:prstDash val="solid"/>
              <a:bevel/>
              <a:headEnd len="sm" w="sm" type="none"/>
              <a:tailEnd len="sm" w="sm" type="none"/>
            </a:ln>
          </p:spPr>
          <p:txBody>
            <a:bodyPr anchorCtr="1" anchor="ctr" bIns="1425" lIns="90700" spcFirstLastPara="1" rIns="90700" wrap="square" tIns="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8" name="Google Shape;38;p42"/>
            <p:cNvSpPr/>
            <p:nvPr/>
          </p:nvSpPr>
          <p:spPr>
            <a:xfrm>
              <a:off x="-642405" y="2816160"/>
              <a:ext cx="47160" cy="47160"/>
            </a:xfrm>
            <a:custGeom>
              <a:rect b="b" l="l" r="r" t="t"/>
              <a:pathLst>
                <a:path extrusionOk="0" h="131" w="131">
                  <a:moveTo>
                    <a:pt x="131" y="131"/>
                  </a:moveTo>
                  <a:lnTo>
                    <a:pt x="0" y="0"/>
                  </a:lnTo>
                  <a:lnTo>
                    <a:pt x="131" y="131"/>
                  </a:lnTo>
                  <a:close/>
                </a:path>
              </a:pathLst>
            </a:custGeom>
            <a:noFill/>
            <a:ln cap="flat" cmpd="sng" w="9525">
              <a:solidFill>
                <a:srgbClr val="FFFFFF"/>
              </a:solidFill>
              <a:prstDash val="solid"/>
              <a:bevel/>
              <a:headEnd len="sm" w="sm" type="none"/>
              <a:tailEnd len="sm" w="sm" type="none"/>
            </a:ln>
          </p:spPr>
          <p:txBody>
            <a:bodyPr anchorCtr="1" anchor="ctr" bIns="1425" lIns="90700" spcFirstLastPara="1" rIns="90700" wrap="square" tIns="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9" name="Google Shape;39;p42"/>
            <p:cNvSpPr/>
            <p:nvPr/>
          </p:nvSpPr>
          <p:spPr>
            <a:xfrm>
              <a:off x="-741045" y="2816160"/>
              <a:ext cx="46800" cy="47160"/>
            </a:xfrm>
            <a:custGeom>
              <a:rect b="b" l="l" r="r" t="t"/>
              <a:pathLst>
                <a:path extrusionOk="0" h="131" w="130">
                  <a:moveTo>
                    <a:pt x="130" y="0"/>
                  </a:moveTo>
                  <a:lnTo>
                    <a:pt x="0" y="131"/>
                  </a:lnTo>
                  <a:lnTo>
                    <a:pt x="130" y="0"/>
                  </a:lnTo>
                  <a:close/>
                </a:path>
              </a:pathLst>
            </a:custGeom>
            <a:noFill/>
            <a:ln cap="flat" cmpd="sng" w="9525">
              <a:solidFill>
                <a:srgbClr val="FFFFFF"/>
              </a:solidFill>
              <a:prstDash val="solid"/>
              <a:bevel/>
              <a:headEnd len="sm" w="sm" type="none"/>
              <a:tailEnd len="sm" w="sm" type="none"/>
            </a:ln>
          </p:spPr>
          <p:txBody>
            <a:bodyPr anchorCtr="1" anchor="ctr" bIns="1425" lIns="90700" spcFirstLastPara="1" rIns="90700" wrap="square" tIns="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40" name="Google Shape;40;p42"/>
            <p:cNvSpPr/>
            <p:nvPr/>
          </p:nvSpPr>
          <p:spPr>
            <a:xfrm>
              <a:off x="-741045" y="2816160"/>
              <a:ext cx="46800" cy="47160"/>
            </a:xfrm>
            <a:custGeom>
              <a:rect b="b" l="l" r="r" t="t"/>
              <a:pathLst>
                <a:path extrusionOk="0" h="131" w="130">
                  <a:moveTo>
                    <a:pt x="130" y="131"/>
                  </a:moveTo>
                  <a:lnTo>
                    <a:pt x="0" y="0"/>
                  </a:lnTo>
                  <a:lnTo>
                    <a:pt x="130" y="131"/>
                  </a:lnTo>
                  <a:close/>
                </a:path>
              </a:pathLst>
            </a:custGeom>
            <a:noFill/>
            <a:ln cap="flat" cmpd="sng" w="9525">
              <a:solidFill>
                <a:srgbClr val="FFFFFF"/>
              </a:solidFill>
              <a:prstDash val="solid"/>
              <a:bevel/>
              <a:headEnd len="sm" w="sm" type="none"/>
              <a:tailEnd len="sm" w="sm" type="none"/>
            </a:ln>
          </p:spPr>
          <p:txBody>
            <a:bodyPr anchorCtr="1" anchor="ctr" bIns="1425" lIns="90700" spcFirstLastPara="1" rIns="90700" wrap="square" tIns="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41" name="Google Shape;41;p42"/>
            <p:cNvSpPr/>
            <p:nvPr/>
          </p:nvSpPr>
          <p:spPr>
            <a:xfrm>
              <a:off x="-839685" y="2816160"/>
              <a:ext cx="47160" cy="47160"/>
            </a:xfrm>
            <a:custGeom>
              <a:rect b="b" l="l" r="r" t="t"/>
              <a:pathLst>
                <a:path extrusionOk="0" h="131" w="131">
                  <a:moveTo>
                    <a:pt x="131" y="0"/>
                  </a:moveTo>
                  <a:lnTo>
                    <a:pt x="0" y="131"/>
                  </a:lnTo>
                  <a:lnTo>
                    <a:pt x="131" y="0"/>
                  </a:lnTo>
                  <a:close/>
                </a:path>
              </a:pathLst>
            </a:custGeom>
            <a:noFill/>
            <a:ln cap="flat" cmpd="sng" w="9525">
              <a:solidFill>
                <a:srgbClr val="FFFFFF"/>
              </a:solidFill>
              <a:prstDash val="solid"/>
              <a:bevel/>
              <a:headEnd len="sm" w="sm" type="none"/>
              <a:tailEnd len="sm" w="sm" type="none"/>
            </a:ln>
          </p:spPr>
          <p:txBody>
            <a:bodyPr anchorCtr="1" anchor="ctr" bIns="1425" lIns="90700" spcFirstLastPara="1" rIns="90700" wrap="square" tIns="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42" name="Google Shape;42;p42"/>
            <p:cNvSpPr/>
            <p:nvPr/>
          </p:nvSpPr>
          <p:spPr>
            <a:xfrm>
              <a:off x="-839685" y="2816160"/>
              <a:ext cx="47160" cy="47160"/>
            </a:xfrm>
            <a:custGeom>
              <a:rect b="b" l="l" r="r" t="t"/>
              <a:pathLst>
                <a:path extrusionOk="0" h="131" w="131">
                  <a:moveTo>
                    <a:pt x="131" y="131"/>
                  </a:moveTo>
                  <a:lnTo>
                    <a:pt x="0" y="0"/>
                  </a:lnTo>
                  <a:lnTo>
                    <a:pt x="131" y="131"/>
                  </a:lnTo>
                  <a:close/>
                </a:path>
              </a:pathLst>
            </a:custGeom>
            <a:noFill/>
            <a:ln cap="flat" cmpd="sng" w="9525">
              <a:solidFill>
                <a:srgbClr val="FFFFFF"/>
              </a:solidFill>
              <a:prstDash val="solid"/>
              <a:bevel/>
              <a:headEnd len="sm" w="sm" type="none"/>
              <a:tailEnd len="sm" w="sm" type="none"/>
            </a:ln>
          </p:spPr>
          <p:txBody>
            <a:bodyPr anchorCtr="1" anchor="ctr" bIns="1425" lIns="90700" spcFirstLastPara="1" rIns="90700" wrap="square" tIns="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43" name="Google Shape;43;p42"/>
            <p:cNvSpPr/>
            <p:nvPr/>
          </p:nvSpPr>
          <p:spPr>
            <a:xfrm>
              <a:off x="-642405" y="2915160"/>
              <a:ext cx="47160" cy="47160"/>
            </a:xfrm>
            <a:custGeom>
              <a:rect b="b" l="l" r="r" t="t"/>
              <a:pathLst>
                <a:path extrusionOk="0" h="131" w="131">
                  <a:moveTo>
                    <a:pt x="131" y="0"/>
                  </a:moveTo>
                  <a:lnTo>
                    <a:pt x="0" y="131"/>
                  </a:lnTo>
                  <a:lnTo>
                    <a:pt x="131" y="0"/>
                  </a:lnTo>
                  <a:close/>
                </a:path>
              </a:pathLst>
            </a:custGeom>
            <a:noFill/>
            <a:ln cap="flat" cmpd="sng" w="9525">
              <a:solidFill>
                <a:srgbClr val="FFFFFF"/>
              </a:solidFill>
              <a:prstDash val="solid"/>
              <a:bevel/>
              <a:headEnd len="sm" w="sm" type="none"/>
              <a:tailEnd len="sm" w="sm" type="none"/>
            </a:ln>
          </p:spPr>
          <p:txBody>
            <a:bodyPr anchorCtr="1" anchor="ctr" bIns="1425" lIns="90700" spcFirstLastPara="1" rIns="90700" wrap="square" tIns="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44" name="Google Shape;44;p42"/>
            <p:cNvSpPr/>
            <p:nvPr/>
          </p:nvSpPr>
          <p:spPr>
            <a:xfrm>
              <a:off x="-642405" y="2915160"/>
              <a:ext cx="47160" cy="47160"/>
            </a:xfrm>
            <a:custGeom>
              <a:rect b="b" l="l" r="r" t="t"/>
              <a:pathLst>
                <a:path extrusionOk="0" h="131" w="131">
                  <a:moveTo>
                    <a:pt x="131" y="131"/>
                  </a:moveTo>
                  <a:lnTo>
                    <a:pt x="0" y="0"/>
                  </a:lnTo>
                  <a:lnTo>
                    <a:pt x="131" y="131"/>
                  </a:lnTo>
                  <a:close/>
                </a:path>
              </a:pathLst>
            </a:custGeom>
            <a:noFill/>
            <a:ln cap="flat" cmpd="sng" w="9525">
              <a:solidFill>
                <a:srgbClr val="FFFFFF"/>
              </a:solidFill>
              <a:prstDash val="solid"/>
              <a:bevel/>
              <a:headEnd len="sm" w="sm" type="none"/>
              <a:tailEnd len="sm" w="sm" type="none"/>
            </a:ln>
          </p:spPr>
          <p:txBody>
            <a:bodyPr anchorCtr="1" anchor="ctr" bIns="1425" lIns="90700" spcFirstLastPara="1" rIns="90700" wrap="square" tIns="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45" name="Google Shape;45;p42"/>
            <p:cNvSpPr/>
            <p:nvPr/>
          </p:nvSpPr>
          <p:spPr>
            <a:xfrm>
              <a:off x="-741045" y="2915160"/>
              <a:ext cx="46800" cy="47160"/>
            </a:xfrm>
            <a:custGeom>
              <a:rect b="b" l="l" r="r" t="t"/>
              <a:pathLst>
                <a:path extrusionOk="0" h="131" w="130">
                  <a:moveTo>
                    <a:pt x="130" y="0"/>
                  </a:moveTo>
                  <a:lnTo>
                    <a:pt x="0" y="131"/>
                  </a:lnTo>
                  <a:lnTo>
                    <a:pt x="130" y="0"/>
                  </a:lnTo>
                  <a:close/>
                </a:path>
              </a:pathLst>
            </a:custGeom>
            <a:noFill/>
            <a:ln cap="flat" cmpd="sng" w="9525">
              <a:solidFill>
                <a:srgbClr val="FFFFFF"/>
              </a:solidFill>
              <a:prstDash val="solid"/>
              <a:bevel/>
              <a:headEnd len="sm" w="sm" type="none"/>
              <a:tailEnd len="sm" w="sm" type="none"/>
            </a:ln>
          </p:spPr>
          <p:txBody>
            <a:bodyPr anchorCtr="1" anchor="ctr" bIns="1425" lIns="90700" spcFirstLastPara="1" rIns="90700" wrap="square" tIns="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46" name="Google Shape;46;p42"/>
            <p:cNvSpPr/>
            <p:nvPr/>
          </p:nvSpPr>
          <p:spPr>
            <a:xfrm>
              <a:off x="-741045" y="2915160"/>
              <a:ext cx="46800" cy="47160"/>
            </a:xfrm>
            <a:custGeom>
              <a:rect b="b" l="l" r="r" t="t"/>
              <a:pathLst>
                <a:path extrusionOk="0" h="131" w="130">
                  <a:moveTo>
                    <a:pt x="130" y="131"/>
                  </a:moveTo>
                  <a:lnTo>
                    <a:pt x="0" y="0"/>
                  </a:lnTo>
                  <a:lnTo>
                    <a:pt x="130" y="131"/>
                  </a:lnTo>
                  <a:close/>
                </a:path>
              </a:pathLst>
            </a:custGeom>
            <a:noFill/>
            <a:ln cap="flat" cmpd="sng" w="9525">
              <a:solidFill>
                <a:srgbClr val="FFFFFF"/>
              </a:solidFill>
              <a:prstDash val="solid"/>
              <a:bevel/>
              <a:headEnd len="sm" w="sm" type="none"/>
              <a:tailEnd len="sm" w="sm" type="none"/>
            </a:ln>
          </p:spPr>
          <p:txBody>
            <a:bodyPr anchorCtr="1" anchor="ctr" bIns="1425" lIns="90700" spcFirstLastPara="1" rIns="90700" wrap="square" tIns="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47" name="Google Shape;47;p42"/>
            <p:cNvSpPr/>
            <p:nvPr/>
          </p:nvSpPr>
          <p:spPr>
            <a:xfrm>
              <a:off x="-839685" y="2915160"/>
              <a:ext cx="47160" cy="47160"/>
            </a:xfrm>
            <a:custGeom>
              <a:rect b="b" l="l" r="r" t="t"/>
              <a:pathLst>
                <a:path extrusionOk="0" h="131" w="131">
                  <a:moveTo>
                    <a:pt x="131" y="0"/>
                  </a:moveTo>
                  <a:lnTo>
                    <a:pt x="0" y="131"/>
                  </a:lnTo>
                  <a:lnTo>
                    <a:pt x="131" y="0"/>
                  </a:lnTo>
                  <a:close/>
                </a:path>
              </a:pathLst>
            </a:custGeom>
            <a:noFill/>
            <a:ln cap="flat" cmpd="sng" w="9525">
              <a:solidFill>
                <a:srgbClr val="FFFFFF"/>
              </a:solidFill>
              <a:prstDash val="solid"/>
              <a:bevel/>
              <a:headEnd len="sm" w="sm" type="none"/>
              <a:tailEnd len="sm" w="sm" type="none"/>
            </a:ln>
          </p:spPr>
          <p:txBody>
            <a:bodyPr anchorCtr="1" anchor="ctr" bIns="1425" lIns="90700" spcFirstLastPara="1" rIns="90700" wrap="square" tIns="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48" name="Google Shape;48;p42"/>
            <p:cNvSpPr/>
            <p:nvPr/>
          </p:nvSpPr>
          <p:spPr>
            <a:xfrm>
              <a:off x="-839685" y="2915160"/>
              <a:ext cx="47160" cy="47160"/>
            </a:xfrm>
            <a:custGeom>
              <a:rect b="b" l="l" r="r" t="t"/>
              <a:pathLst>
                <a:path extrusionOk="0" h="131" w="131">
                  <a:moveTo>
                    <a:pt x="131" y="131"/>
                  </a:moveTo>
                  <a:lnTo>
                    <a:pt x="0" y="0"/>
                  </a:lnTo>
                  <a:lnTo>
                    <a:pt x="131" y="131"/>
                  </a:lnTo>
                  <a:close/>
                </a:path>
              </a:pathLst>
            </a:custGeom>
            <a:noFill/>
            <a:ln cap="flat" cmpd="sng" w="9525">
              <a:solidFill>
                <a:srgbClr val="FFFFFF"/>
              </a:solidFill>
              <a:prstDash val="solid"/>
              <a:bevel/>
              <a:headEnd len="sm" w="sm" type="none"/>
              <a:tailEnd len="sm" w="sm" type="none"/>
            </a:ln>
          </p:spPr>
          <p:txBody>
            <a:bodyPr anchorCtr="1" anchor="ctr" bIns="1425" lIns="90700" spcFirstLastPara="1" rIns="90700" wrap="square" tIns="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49" name="Google Shape;49;p42"/>
            <p:cNvSpPr/>
            <p:nvPr/>
          </p:nvSpPr>
          <p:spPr>
            <a:xfrm>
              <a:off x="-642405" y="3013800"/>
              <a:ext cx="47160" cy="46800"/>
            </a:xfrm>
            <a:custGeom>
              <a:rect b="b" l="l" r="r" t="t"/>
              <a:pathLst>
                <a:path extrusionOk="0" h="130" w="131">
                  <a:moveTo>
                    <a:pt x="131" y="0"/>
                  </a:moveTo>
                  <a:lnTo>
                    <a:pt x="0" y="130"/>
                  </a:lnTo>
                  <a:lnTo>
                    <a:pt x="131" y="0"/>
                  </a:lnTo>
                  <a:close/>
                </a:path>
              </a:pathLst>
            </a:custGeom>
            <a:noFill/>
            <a:ln cap="flat" cmpd="sng" w="9525">
              <a:solidFill>
                <a:srgbClr val="FFFFFF"/>
              </a:solidFill>
              <a:prstDash val="solid"/>
              <a:bevel/>
              <a:headEnd len="sm" w="sm" type="none"/>
              <a:tailEnd len="sm" w="sm" type="none"/>
            </a:ln>
          </p:spPr>
          <p:txBody>
            <a:bodyPr anchorCtr="1" anchor="ctr" bIns="1075" lIns="90700" spcFirstLastPara="1" rIns="90700" wrap="square" tIns="10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0" name="Google Shape;50;p42"/>
            <p:cNvSpPr/>
            <p:nvPr/>
          </p:nvSpPr>
          <p:spPr>
            <a:xfrm>
              <a:off x="-642405" y="3013800"/>
              <a:ext cx="47160" cy="46800"/>
            </a:xfrm>
            <a:custGeom>
              <a:rect b="b" l="l" r="r" t="t"/>
              <a:pathLst>
                <a:path extrusionOk="0" h="130" w="131">
                  <a:moveTo>
                    <a:pt x="131" y="130"/>
                  </a:moveTo>
                  <a:lnTo>
                    <a:pt x="0" y="0"/>
                  </a:lnTo>
                  <a:lnTo>
                    <a:pt x="131" y="130"/>
                  </a:lnTo>
                  <a:close/>
                </a:path>
              </a:pathLst>
            </a:custGeom>
            <a:noFill/>
            <a:ln cap="flat" cmpd="sng" w="9525">
              <a:solidFill>
                <a:srgbClr val="FFFFFF"/>
              </a:solidFill>
              <a:prstDash val="solid"/>
              <a:bevel/>
              <a:headEnd len="sm" w="sm" type="none"/>
              <a:tailEnd len="sm" w="sm" type="none"/>
            </a:ln>
          </p:spPr>
          <p:txBody>
            <a:bodyPr anchorCtr="1" anchor="ctr" bIns="1075" lIns="90700" spcFirstLastPara="1" rIns="90700" wrap="square" tIns="10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1" name="Google Shape;51;p42"/>
            <p:cNvSpPr/>
            <p:nvPr/>
          </p:nvSpPr>
          <p:spPr>
            <a:xfrm>
              <a:off x="-741045" y="3013800"/>
              <a:ext cx="46800" cy="46800"/>
            </a:xfrm>
            <a:custGeom>
              <a:rect b="b" l="l" r="r" t="t"/>
              <a:pathLst>
                <a:path extrusionOk="0" h="130" w="130">
                  <a:moveTo>
                    <a:pt x="130" y="0"/>
                  </a:moveTo>
                  <a:lnTo>
                    <a:pt x="0" y="130"/>
                  </a:lnTo>
                  <a:lnTo>
                    <a:pt x="130" y="0"/>
                  </a:lnTo>
                  <a:close/>
                </a:path>
              </a:pathLst>
            </a:custGeom>
            <a:noFill/>
            <a:ln cap="flat" cmpd="sng" w="9525">
              <a:solidFill>
                <a:srgbClr val="FFFFFF"/>
              </a:solidFill>
              <a:prstDash val="solid"/>
              <a:bevel/>
              <a:headEnd len="sm" w="sm" type="none"/>
              <a:tailEnd len="sm" w="sm" type="none"/>
            </a:ln>
          </p:spPr>
          <p:txBody>
            <a:bodyPr anchorCtr="1" anchor="ctr" bIns="1075" lIns="90700" spcFirstLastPara="1" rIns="90700" wrap="square" tIns="10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2" name="Google Shape;52;p42"/>
            <p:cNvSpPr/>
            <p:nvPr/>
          </p:nvSpPr>
          <p:spPr>
            <a:xfrm>
              <a:off x="-741045" y="3013800"/>
              <a:ext cx="46800" cy="46800"/>
            </a:xfrm>
            <a:custGeom>
              <a:rect b="b" l="l" r="r" t="t"/>
              <a:pathLst>
                <a:path extrusionOk="0" h="130" w="130">
                  <a:moveTo>
                    <a:pt x="130" y="130"/>
                  </a:moveTo>
                  <a:lnTo>
                    <a:pt x="0" y="0"/>
                  </a:lnTo>
                  <a:lnTo>
                    <a:pt x="130" y="130"/>
                  </a:lnTo>
                  <a:close/>
                </a:path>
              </a:pathLst>
            </a:custGeom>
            <a:noFill/>
            <a:ln cap="flat" cmpd="sng" w="9525">
              <a:solidFill>
                <a:srgbClr val="FFFFFF"/>
              </a:solidFill>
              <a:prstDash val="solid"/>
              <a:bevel/>
              <a:headEnd len="sm" w="sm" type="none"/>
              <a:tailEnd len="sm" w="sm" type="none"/>
            </a:ln>
          </p:spPr>
          <p:txBody>
            <a:bodyPr anchorCtr="1" anchor="ctr" bIns="1075" lIns="90700" spcFirstLastPara="1" rIns="90700" wrap="square" tIns="10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3" name="Google Shape;53;p42"/>
            <p:cNvSpPr/>
            <p:nvPr/>
          </p:nvSpPr>
          <p:spPr>
            <a:xfrm>
              <a:off x="-839685" y="3013800"/>
              <a:ext cx="47160" cy="46800"/>
            </a:xfrm>
            <a:custGeom>
              <a:rect b="b" l="l" r="r" t="t"/>
              <a:pathLst>
                <a:path extrusionOk="0" h="130" w="131">
                  <a:moveTo>
                    <a:pt x="131" y="0"/>
                  </a:moveTo>
                  <a:lnTo>
                    <a:pt x="0" y="130"/>
                  </a:lnTo>
                  <a:lnTo>
                    <a:pt x="131" y="0"/>
                  </a:lnTo>
                  <a:close/>
                </a:path>
              </a:pathLst>
            </a:custGeom>
            <a:noFill/>
            <a:ln cap="flat" cmpd="sng" w="9525">
              <a:solidFill>
                <a:srgbClr val="FFFFFF"/>
              </a:solidFill>
              <a:prstDash val="solid"/>
              <a:bevel/>
              <a:headEnd len="sm" w="sm" type="none"/>
              <a:tailEnd len="sm" w="sm" type="none"/>
            </a:ln>
          </p:spPr>
          <p:txBody>
            <a:bodyPr anchorCtr="1" anchor="ctr" bIns="1075" lIns="90700" spcFirstLastPara="1" rIns="90700" wrap="square" tIns="10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4" name="Google Shape;54;p42"/>
            <p:cNvSpPr/>
            <p:nvPr/>
          </p:nvSpPr>
          <p:spPr>
            <a:xfrm>
              <a:off x="-839685" y="3013800"/>
              <a:ext cx="47160" cy="46800"/>
            </a:xfrm>
            <a:custGeom>
              <a:rect b="b" l="l" r="r" t="t"/>
              <a:pathLst>
                <a:path extrusionOk="0" h="130" w="131">
                  <a:moveTo>
                    <a:pt x="131" y="130"/>
                  </a:moveTo>
                  <a:lnTo>
                    <a:pt x="0" y="0"/>
                  </a:lnTo>
                  <a:lnTo>
                    <a:pt x="131" y="130"/>
                  </a:lnTo>
                  <a:close/>
                </a:path>
              </a:pathLst>
            </a:custGeom>
            <a:noFill/>
            <a:ln cap="flat" cmpd="sng" w="9525">
              <a:solidFill>
                <a:srgbClr val="FFFFFF"/>
              </a:solidFill>
              <a:prstDash val="solid"/>
              <a:bevel/>
              <a:headEnd len="sm" w="sm" type="none"/>
              <a:tailEnd len="sm" w="sm" type="none"/>
            </a:ln>
          </p:spPr>
          <p:txBody>
            <a:bodyPr anchorCtr="1" anchor="ctr" bIns="1075" lIns="90700" spcFirstLastPara="1" rIns="90700" wrap="square" tIns="10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grpSp>
      <p:grpSp>
        <p:nvGrpSpPr>
          <p:cNvPr id="55" name="Google Shape;55;p42"/>
          <p:cNvGrpSpPr/>
          <p:nvPr/>
        </p:nvGrpSpPr>
        <p:grpSpPr>
          <a:xfrm>
            <a:off x="-450" y="535000"/>
            <a:ext cx="9144900" cy="4079175"/>
            <a:chOff x="-450" y="535000"/>
            <a:chExt cx="9144900" cy="4079175"/>
          </a:xfrm>
        </p:grpSpPr>
        <p:cxnSp>
          <p:nvCxnSpPr>
            <p:cNvPr id="56" name="Google Shape;56;p42"/>
            <p:cNvCxnSpPr/>
            <p:nvPr/>
          </p:nvCxnSpPr>
          <p:spPr>
            <a:xfrm>
              <a:off x="8425650" y="536875"/>
              <a:ext cx="0" cy="4077300"/>
            </a:xfrm>
            <a:prstGeom prst="straightConnector1">
              <a:avLst/>
            </a:prstGeom>
            <a:noFill/>
            <a:ln cap="flat" cmpd="sng" w="9525">
              <a:solidFill>
                <a:schemeClr val="dk1"/>
              </a:solidFill>
              <a:prstDash val="solid"/>
              <a:round/>
              <a:headEnd len="sm" w="sm" type="none"/>
              <a:tailEnd len="sm" w="sm" type="none"/>
            </a:ln>
          </p:spPr>
        </p:cxnSp>
        <p:grpSp>
          <p:nvGrpSpPr>
            <p:cNvPr id="57" name="Google Shape;57;p42"/>
            <p:cNvGrpSpPr/>
            <p:nvPr/>
          </p:nvGrpSpPr>
          <p:grpSpPr>
            <a:xfrm>
              <a:off x="-450" y="535000"/>
              <a:ext cx="9144900" cy="4078350"/>
              <a:chOff x="-450" y="535000"/>
              <a:chExt cx="9144900" cy="4078350"/>
            </a:xfrm>
          </p:grpSpPr>
          <p:cxnSp>
            <p:nvCxnSpPr>
              <p:cNvPr id="58" name="Google Shape;58;p42"/>
              <p:cNvCxnSpPr/>
              <p:nvPr/>
            </p:nvCxnSpPr>
            <p:spPr>
              <a:xfrm rot="10800000">
                <a:off x="-450" y="535000"/>
                <a:ext cx="9144900" cy="0"/>
              </a:xfrm>
              <a:prstGeom prst="straightConnector1">
                <a:avLst/>
              </a:prstGeom>
              <a:noFill/>
              <a:ln cap="flat" cmpd="sng" w="9525">
                <a:solidFill>
                  <a:schemeClr val="dk1"/>
                </a:solidFill>
                <a:prstDash val="solid"/>
                <a:round/>
                <a:headEnd len="sm" w="sm" type="none"/>
                <a:tailEnd len="sm" w="sm" type="none"/>
              </a:ln>
            </p:spPr>
          </p:cxnSp>
          <p:cxnSp>
            <p:nvCxnSpPr>
              <p:cNvPr id="59" name="Google Shape;59;p42"/>
              <p:cNvCxnSpPr/>
              <p:nvPr/>
            </p:nvCxnSpPr>
            <p:spPr>
              <a:xfrm rot="10800000">
                <a:off x="-450" y="4608500"/>
                <a:ext cx="9144900" cy="0"/>
              </a:xfrm>
              <a:prstGeom prst="straightConnector1">
                <a:avLst/>
              </a:prstGeom>
              <a:noFill/>
              <a:ln cap="flat" cmpd="sng" w="9525">
                <a:solidFill>
                  <a:schemeClr val="dk1"/>
                </a:solidFill>
                <a:prstDash val="solid"/>
                <a:round/>
                <a:headEnd len="sm" w="sm" type="none"/>
                <a:tailEnd len="sm" w="sm" type="none"/>
              </a:ln>
            </p:spPr>
          </p:cxnSp>
          <p:cxnSp>
            <p:nvCxnSpPr>
              <p:cNvPr id="60" name="Google Shape;60;p42"/>
              <p:cNvCxnSpPr/>
              <p:nvPr/>
            </p:nvCxnSpPr>
            <p:spPr>
              <a:xfrm>
                <a:off x="715350" y="538750"/>
                <a:ext cx="0" cy="4074600"/>
              </a:xfrm>
              <a:prstGeom prst="straightConnector1">
                <a:avLst/>
              </a:prstGeom>
              <a:noFill/>
              <a:ln cap="flat" cmpd="sng" w="9525">
                <a:solidFill>
                  <a:schemeClr val="dk1"/>
                </a:solidFill>
                <a:prstDash val="solid"/>
                <a:round/>
                <a:headEnd len="sm" w="sm" type="none"/>
                <a:tailEnd len="sm" w="sm" type="none"/>
              </a:ln>
            </p:spPr>
          </p:cxnSp>
        </p:gr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64" name="Shape 164"/>
        <p:cNvGrpSpPr/>
        <p:nvPr/>
      </p:nvGrpSpPr>
      <p:grpSpPr>
        <a:xfrm>
          <a:off x="0" y="0"/>
          <a:ext cx="0" cy="0"/>
          <a:chOff x="0" y="0"/>
          <a:chExt cx="0" cy="0"/>
        </a:xfrm>
      </p:grpSpPr>
      <p:pic>
        <p:nvPicPr>
          <p:cNvPr id="165" name="Google Shape;165;p51"/>
          <p:cNvPicPr preferRelativeResize="0"/>
          <p:nvPr/>
        </p:nvPicPr>
        <p:blipFill rotWithShape="1">
          <a:blip r:embed="rId2">
            <a:alphaModFix amt="30000"/>
          </a:blip>
          <a:srcRect b="9741" l="0" r="0" t="9806"/>
          <a:stretch/>
        </p:blipFill>
        <p:spPr>
          <a:xfrm flipH="1">
            <a:off x="0" y="0"/>
            <a:ext cx="9143999" cy="5173676"/>
          </a:xfrm>
          <a:prstGeom prst="rect">
            <a:avLst/>
          </a:prstGeom>
          <a:noFill/>
          <a:ln>
            <a:noFill/>
          </a:ln>
        </p:spPr>
      </p:pic>
      <p:sp>
        <p:nvSpPr>
          <p:cNvPr id="166" name="Google Shape;166;p51"/>
          <p:cNvSpPr txBox="1"/>
          <p:nvPr>
            <p:ph hasCustomPrompt="1" type="title"/>
          </p:nvPr>
        </p:nvSpPr>
        <p:spPr>
          <a:xfrm>
            <a:off x="1284000" y="1460472"/>
            <a:ext cx="6576000" cy="1156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9600"/>
              <a:buNone/>
              <a:defRPr sz="6000">
                <a:solidFill>
                  <a:schemeClr val="accent1"/>
                </a:solidFill>
              </a:defRPr>
            </a:lvl1pPr>
            <a:lvl2pPr lvl="1" algn="ctr">
              <a:lnSpc>
                <a:spcPct val="100000"/>
              </a:lnSpc>
              <a:spcBef>
                <a:spcPts val="0"/>
              </a:spcBef>
              <a:spcAft>
                <a:spcPts val="0"/>
              </a:spcAft>
              <a:buSzPts val="9600"/>
              <a:buNone/>
              <a:defRPr sz="9600"/>
            </a:lvl2pPr>
            <a:lvl3pPr lvl="2" algn="ctr">
              <a:lnSpc>
                <a:spcPct val="100000"/>
              </a:lnSpc>
              <a:spcBef>
                <a:spcPts val="0"/>
              </a:spcBef>
              <a:spcAft>
                <a:spcPts val="0"/>
              </a:spcAft>
              <a:buSzPts val="9600"/>
              <a:buNone/>
              <a:defRPr sz="9600"/>
            </a:lvl3pPr>
            <a:lvl4pPr lvl="3" algn="ctr">
              <a:lnSpc>
                <a:spcPct val="100000"/>
              </a:lnSpc>
              <a:spcBef>
                <a:spcPts val="0"/>
              </a:spcBef>
              <a:spcAft>
                <a:spcPts val="0"/>
              </a:spcAft>
              <a:buSzPts val="9600"/>
              <a:buNone/>
              <a:defRPr sz="9600"/>
            </a:lvl4pPr>
            <a:lvl5pPr lvl="4" algn="ctr">
              <a:lnSpc>
                <a:spcPct val="100000"/>
              </a:lnSpc>
              <a:spcBef>
                <a:spcPts val="0"/>
              </a:spcBef>
              <a:spcAft>
                <a:spcPts val="0"/>
              </a:spcAft>
              <a:buSzPts val="9600"/>
              <a:buNone/>
              <a:defRPr sz="9600"/>
            </a:lvl5pPr>
            <a:lvl6pPr lvl="5" algn="ctr">
              <a:lnSpc>
                <a:spcPct val="100000"/>
              </a:lnSpc>
              <a:spcBef>
                <a:spcPts val="0"/>
              </a:spcBef>
              <a:spcAft>
                <a:spcPts val="0"/>
              </a:spcAft>
              <a:buSzPts val="9600"/>
              <a:buNone/>
              <a:defRPr sz="9600"/>
            </a:lvl6pPr>
            <a:lvl7pPr lvl="6" algn="ctr">
              <a:lnSpc>
                <a:spcPct val="100000"/>
              </a:lnSpc>
              <a:spcBef>
                <a:spcPts val="0"/>
              </a:spcBef>
              <a:spcAft>
                <a:spcPts val="0"/>
              </a:spcAft>
              <a:buSzPts val="9600"/>
              <a:buNone/>
              <a:defRPr sz="9600"/>
            </a:lvl7pPr>
            <a:lvl8pPr lvl="7" algn="ctr">
              <a:lnSpc>
                <a:spcPct val="100000"/>
              </a:lnSpc>
              <a:spcBef>
                <a:spcPts val="0"/>
              </a:spcBef>
              <a:spcAft>
                <a:spcPts val="0"/>
              </a:spcAft>
              <a:buSzPts val="9600"/>
              <a:buNone/>
              <a:defRPr sz="9600"/>
            </a:lvl8pPr>
            <a:lvl9pPr lvl="8" algn="ctr">
              <a:lnSpc>
                <a:spcPct val="100000"/>
              </a:lnSpc>
              <a:spcBef>
                <a:spcPts val="0"/>
              </a:spcBef>
              <a:spcAft>
                <a:spcPts val="0"/>
              </a:spcAft>
              <a:buSzPts val="9600"/>
              <a:buNone/>
              <a:defRPr sz="9600"/>
            </a:lvl9pPr>
          </a:lstStyle>
          <a:p>
            <a:r>
              <a:t>xx%</a:t>
            </a:r>
          </a:p>
        </p:txBody>
      </p:sp>
      <p:sp>
        <p:nvSpPr>
          <p:cNvPr id="167" name="Google Shape;167;p51"/>
          <p:cNvSpPr txBox="1"/>
          <p:nvPr>
            <p:ph idx="1" type="subTitle"/>
          </p:nvPr>
        </p:nvSpPr>
        <p:spPr>
          <a:xfrm>
            <a:off x="1284000" y="3717572"/>
            <a:ext cx="6576000" cy="521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grpSp>
        <p:nvGrpSpPr>
          <p:cNvPr id="168" name="Google Shape;168;p51"/>
          <p:cNvGrpSpPr/>
          <p:nvPr/>
        </p:nvGrpSpPr>
        <p:grpSpPr>
          <a:xfrm>
            <a:off x="-450" y="535000"/>
            <a:ext cx="9144900" cy="4079175"/>
            <a:chOff x="-450" y="535000"/>
            <a:chExt cx="9144900" cy="4079175"/>
          </a:xfrm>
        </p:grpSpPr>
        <p:cxnSp>
          <p:nvCxnSpPr>
            <p:cNvPr id="169" name="Google Shape;169;p51"/>
            <p:cNvCxnSpPr/>
            <p:nvPr/>
          </p:nvCxnSpPr>
          <p:spPr>
            <a:xfrm>
              <a:off x="8425650" y="536875"/>
              <a:ext cx="0" cy="4077300"/>
            </a:xfrm>
            <a:prstGeom prst="straightConnector1">
              <a:avLst/>
            </a:prstGeom>
            <a:noFill/>
            <a:ln cap="flat" cmpd="sng" w="9525">
              <a:solidFill>
                <a:schemeClr val="dk1"/>
              </a:solidFill>
              <a:prstDash val="solid"/>
              <a:round/>
              <a:headEnd len="sm" w="sm" type="none"/>
              <a:tailEnd len="sm" w="sm" type="none"/>
            </a:ln>
          </p:spPr>
        </p:cxnSp>
        <p:grpSp>
          <p:nvGrpSpPr>
            <p:cNvPr id="170" name="Google Shape;170;p51"/>
            <p:cNvGrpSpPr/>
            <p:nvPr/>
          </p:nvGrpSpPr>
          <p:grpSpPr>
            <a:xfrm>
              <a:off x="-450" y="535000"/>
              <a:ext cx="9144900" cy="4078350"/>
              <a:chOff x="-450" y="535000"/>
              <a:chExt cx="9144900" cy="4078350"/>
            </a:xfrm>
          </p:grpSpPr>
          <p:cxnSp>
            <p:nvCxnSpPr>
              <p:cNvPr id="171" name="Google Shape;171;p51"/>
              <p:cNvCxnSpPr/>
              <p:nvPr/>
            </p:nvCxnSpPr>
            <p:spPr>
              <a:xfrm rot="10800000">
                <a:off x="-450" y="535000"/>
                <a:ext cx="9144900" cy="0"/>
              </a:xfrm>
              <a:prstGeom prst="straightConnector1">
                <a:avLst/>
              </a:prstGeom>
              <a:noFill/>
              <a:ln cap="flat" cmpd="sng" w="9525">
                <a:solidFill>
                  <a:schemeClr val="dk1"/>
                </a:solidFill>
                <a:prstDash val="solid"/>
                <a:round/>
                <a:headEnd len="sm" w="sm" type="none"/>
                <a:tailEnd len="sm" w="sm" type="none"/>
              </a:ln>
            </p:spPr>
          </p:cxnSp>
          <p:cxnSp>
            <p:nvCxnSpPr>
              <p:cNvPr id="172" name="Google Shape;172;p51"/>
              <p:cNvCxnSpPr/>
              <p:nvPr/>
            </p:nvCxnSpPr>
            <p:spPr>
              <a:xfrm rot="10800000">
                <a:off x="-450" y="4608500"/>
                <a:ext cx="9144900" cy="0"/>
              </a:xfrm>
              <a:prstGeom prst="straightConnector1">
                <a:avLst/>
              </a:prstGeom>
              <a:noFill/>
              <a:ln cap="flat" cmpd="sng" w="9525">
                <a:solidFill>
                  <a:schemeClr val="dk1"/>
                </a:solidFill>
                <a:prstDash val="solid"/>
                <a:round/>
                <a:headEnd len="sm" w="sm" type="none"/>
                <a:tailEnd len="sm" w="sm" type="none"/>
              </a:ln>
            </p:spPr>
          </p:cxnSp>
          <p:cxnSp>
            <p:nvCxnSpPr>
              <p:cNvPr id="173" name="Google Shape;173;p51"/>
              <p:cNvCxnSpPr/>
              <p:nvPr/>
            </p:nvCxnSpPr>
            <p:spPr>
              <a:xfrm>
                <a:off x="715350" y="538750"/>
                <a:ext cx="0" cy="4074600"/>
              </a:xfrm>
              <a:prstGeom prst="straightConnector1">
                <a:avLst/>
              </a:prstGeom>
              <a:noFill/>
              <a:ln cap="flat" cmpd="sng" w="9525">
                <a:solidFill>
                  <a:schemeClr val="dk1"/>
                </a:solidFill>
                <a:prstDash val="solid"/>
                <a:round/>
                <a:headEnd len="sm" w="sm" type="none"/>
                <a:tailEnd len="sm" w="sm" type="none"/>
              </a:ln>
            </p:spPr>
          </p:cxnSp>
        </p:gr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74" name="Shape 174"/>
        <p:cNvGrpSpPr/>
        <p:nvPr/>
      </p:nvGrpSpPr>
      <p:grpSpPr>
        <a:xfrm>
          <a:off x="0" y="0"/>
          <a:ext cx="0" cy="0"/>
          <a:chOff x="0" y="0"/>
          <a:chExt cx="0" cy="0"/>
        </a:xfrm>
      </p:grpSpPr>
      <p:pic>
        <p:nvPicPr>
          <p:cNvPr id="175" name="Google Shape;175;p52"/>
          <p:cNvPicPr preferRelativeResize="0"/>
          <p:nvPr/>
        </p:nvPicPr>
        <p:blipFill rotWithShape="1">
          <a:blip r:embed="rId2">
            <a:alphaModFix amt="30000"/>
          </a:blip>
          <a:srcRect b="9741" l="0" r="0" t="9806"/>
          <a:stretch/>
        </p:blipFill>
        <p:spPr>
          <a:xfrm>
            <a:off x="0" y="0"/>
            <a:ext cx="9143999" cy="5173676"/>
          </a:xfrm>
          <a:prstGeom prst="rect">
            <a:avLst/>
          </a:prstGeom>
          <a:noFill/>
          <a:ln>
            <a:noFill/>
          </a:ln>
        </p:spPr>
      </p:pic>
      <p:sp>
        <p:nvSpPr>
          <p:cNvPr id="176" name="Google Shape;176;p52"/>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cxnSp>
        <p:nvCxnSpPr>
          <p:cNvPr id="177" name="Google Shape;177;p52"/>
          <p:cNvCxnSpPr/>
          <p:nvPr/>
        </p:nvCxnSpPr>
        <p:spPr>
          <a:xfrm rot="10800000">
            <a:off x="-300" y="382600"/>
            <a:ext cx="9144000" cy="0"/>
          </a:xfrm>
          <a:prstGeom prst="straightConnector1">
            <a:avLst/>
          </a:prstGeom>
          <a:noFill/>
          <a:ln cap="flat" cmpd="sng" w="9525">
            <a:solidFill>
              <a:schemeClr val="dk1"/>
            </a:solidFill>
            <a:prstDash val="solid"/>
            <a:round/>
            <a:headEnd len="sm" w="sm" type="none"/>
            <a:tailEnd len="sm" w="sm" type="none"/>
          </a:ln>
        </p:spPr>
      </p:cxnSp>
      <p:cxnSp>
        <p:nvCxnSpPr>
          <p:cNvPr id="178" name="Google Shape;178;p52"/>
          <p:cNvCxnSpPr/>
          <p:nvPr/>
        </p:nvCxnSpPr>
        <p:spPr>
          <a:xfrm rot="10800000">
            <a:off x="-300" y="4760900"/>
            <a:ext cx="9144000" cy="0"/>
          </a:xfrm>
          <a:prstGeom prst="straightConnector1">
            <a:avLst/>
          </a:prstGeom>
          <a:noFill/>
          <a:ln cap="flat" cmpd="sng" w="9525">
            <a:solidFill>
              <a:schemeClr val="dk1"/>
            </a:solidFill>
            <a:prstDash val="solid"/>
            <a:round/>
            <a:headEnd len="sm" w="sm" type="none"/>
            <a:tailEnd len="sm" w="sm" type="none"/>
          </a:ln>
        </p:spPr>
      </p:cxnSp>
      <p:sp>
        <p:nvSpPr>
          <p:cNvPr id="179" name="Google Shape;179;p52"/>
          <p:cNvSpPr/>
          <p:nvPr/>
        </p:nvSpPr>
        <p:spPr>
          <a:xfrm>
            <a:off x="8666646" y="3979277"/>
            <a:ext cx="352151" cy="629226"/>
          </a:xfrm>
          <a:custGeom>
            <a:rect b="b" l="l" r="r" t="t"/>
            <a:pathLst>
              <a:path extrusionOk="0" h="2925" w="1637">
                <a:moveTo>
                  <a:pt x="1572" y="1781"/>
                </a:moveTo>
                <a:cubicBezTo>
                  <a:pt x="1268" y="1651"/>
                  <a:pt x="1091" y="1575"/>
                  <a:pt x="1044" y="1530"/>
                </a:cubicBezTo>
                <a:cubicBezTo>
                  <a:pt x="1164" y="1466"/>
                  <a:pt x="1350" y="1464"/>
                  <a:pt x="1637" y="1462"/>
                </a:cubicBezTo>
                <a:cubicBezTo>
                  <a:pt x="1350" y="1461"/>
                  <a:pt x="1164" y="1460"/>
                  <a:pt x="1044" y="1395"/>
                </a:cubicBezTo>
                <a:cubicBezTo>
                  <a:pt x="1091" y="1350"/>
                  <a:pt x="1268" y="1274"/>
                  <a:pt x="1572" y="1144"/>
                </a:cubicBezTo>
                <a:cubicBezTo>
                  <a:pt x="837" y="1452"/>
                  <a:pt x="835" y="1449"/>
                  <a:pt x="1397" y="884"/>
                </a:cubicBezTo>
                <a:cubicBezTo>
                  <a:pt x="831" y="1446"/>
                  <a:pt x="829" y="1444"/>
                  <a:pt x="1137" y="708"/>
                </a:cubicBezTo>
                <a:cubicBezTo>
                  <a:pt x="1019" y="986"/>
                  <a:pt x="944" y="1158"/>
                  <a:pt x="898" y="1222"/>
                </a:cubicBezTo>
                <a:cubicBezTo>
                  <a:pt x="821" y="1025"/>
                  <a:pt x="820" y="663"/>
                  <a:pt x="818" y="0"/>
                </a:cubicBezTo>
                <a:cubicBezTo>
                  <a:pt x="817" y="663"/>
                  <a:pt x="816" y="1025"/>
                  <a:pt x="738" y="1222"/>
                </a:cubicBezTo>
                <a:cubicBezTo>
                  <a:pt x="692" y="1158"/>
                  <a:pt x="618" y="986"/>
                  <a:pt x="499" y="708"/>
                </a:cubicBezTo>
                <a:cubicBezTo>
                  <a:pt x="808" y="1444"/>
                  <a:pt x="805" y="1446"/>
                  <a:pt x="240" y="884"/>
                </a:cubicBezTo>
                <a:cubicBezTo>
                  <a:pt x="802" y="1449"/>
                  <a:pt x="800" y="1452"/>
                  <a:pt x="64" y="1144"/>
                </a:cubicBezTo>
                <a:cubicBezTo>
                  <a:pt x="368" y="1274"/>
                  <a:pt x="545" y="1350"/>
                  <a:pt x="593" y="1395"/>
                </a:cubicBezTo>
                <a:cubicBezTo>
                  <a:pt x="473" y="1460"/>
                  <a:pt x="286" y="1461"/>
                  <a:pt x="0" y="1462"/>
                </a:cubicBezTo>
                <a:cubicBezTo>
                  <a:pt x="286" y="1464"/>
                  <a:pt x="473" y="1466"/>
                  <a:pt x="593" y="1530"/>
                </a:cubicBezTo>
                <a:cubicBezTo>
                  <a:pt x="545" y="1575"/>
                  <a:pt x="368" y="1651"/>
                  <a:pt x="64" y="1781"/>
                </a:cubicBezTo>
                <a:cubicBezTo>
                  <a:pt x="800" y="1474"/>
                  <a:pt x="802" y="1475"/>
                  <a:pt x="240" y="2041"/>
                </a:cubicBezTo>
                <a:cubicBezTo>
                  <a:pt x="805" y="1480"/>
                  <a:pt x="808" y="1480"/>
                  <a:pt x="499" y="2216"/>
                </a:cubicBezTo>
                <a:cubicBezTo>
                  <a:pt x="618" y="1939"/>
                  <a:pt x="692" y="1767"/>
                  <a:pt x="738" y="1703"/>
                </a:cubicBezTo>
                <a:cubicBezTo>
                  <a:pt x="816" y="1900"/>
                  <a:pt x="817" y="2261"/>
                  <a:pt x="818" y="2925"/>
                </a:cubicBezTo>
                <a:cubicBezTo>
                  <a:pt x="820" y="2261"/>
                  <a:pt x="821" y="1900"/>
                  <a:pt x="898" y="1703"/>
                </a:cubicBezTo>
                <a:cubicBezTo>
                  <a:pt x="944" y="1767"/>
                  <a:pt x="1019" y="1939"/>
                  <a:pt x="1137" y="2216"/>
                </a:cubicBezTo>
                <a:cubicBezTo>
                  <a:pt x="829" y="1480"/>
                  <a:pt x="831" y="1480"/>
                  <a:pt x="1397" y="2041"/>
                </a:cubicBezTo>
                <a:cubicBezTo>
                  <a:pt x="835" y="1475"/>
                  <a:pt x="837" y="1474"/>
                  <a:pt x="1572" y="1781"/>
                </a:cubicBezTo>
                <a:close/>
              </a:path>
            </a:pathLst>
          </a:custGeom>
          <a:solidFill>
            <a:schemeClr val="dk1"/>
          </a:solidFill>
          <a:ln cap="flat" cmpd="sng" w="9525">
            <a:solidFill>
              <a:schemeClr val="dk1"/>
            </a:solidFill>
            <a:prstDash val="solid"/>
            <a:bevel/>
            <a:headEnd len="sm" w="sm" type="none"/>
            <a:tailEnd len="sm" w="sm" type="none"/>
          </a:ln>
        </p:spPr>
        <p:txBody>
          <a:bodyPr anchorCtr="1" anchor="ctr" bIns="46425" lIns="91425" spcFirstLastPara="1" rIns="91425" wrap="square" tIns="46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180" name="Shape 180"/>
        <p:cNvGrpSpPr/>
        <p:nvPr/>
      </p:nvGrpSpPr>
      <p:grpSpPr>
        <a:xfrm>
          <a:off x="0" y="0"/>
          <a:ext cx="0" cy="0"/>
          <a:chOff x="0" y="0"/>
          <a:chExt cx="0" cy="0"/>
        </a:xfrm>
      </p:grpSpPr>
      <p:pic>
        <p:nvPicPr>
          <p:cNvPr id="181" name="Google Shape;181;p53"/>
          <p:cNvPicPr preferRelativeResize="0"/>
          <p:nvPr/>
        </p:nvPicPr>
        <p:blipFill rotWithShape="1">
          <a:blip r:embed="rId2">
            <a:alphaModFix amt="30000"/>
          </a:blip>
          <a:srcRect b="9741" l="0" r="0" t="9806"/>
          <a:stretch/>
        </p:blipFill>
        <p:spPr>
          <a:xfrm flipH="1">
            <a:off x="0" y="0"/>
            <a:ext cx="9143999" cy="5173676"/>
          </a:xfrm>
          <a:prstGeom prst="rect">
            <a:avLst/>
          </a:prstGeom>
          <a:noFill/>
          <a:ln>
            <a:noFill/>
          </a:ln>
        </p:spPr>
      </p:pic>
      <p:sp>
        <p:nvSpPr>
          <p:cNvPr id="182" name="Google Shape;182;p53"/>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000"/>
              <a:buNone/>
              <a:defRPr/>
            </a:lvl1pPr>
            <a:lvl2pPr lvl="1" algn="ctr">
              <a:lnSpc>
                <a:spcPct val="100000"/>
              </a:lnSpc>
              <a:spcBef>
                <a:spcPts val="0"/>
              </a:spcBef>
              <a:spcAft>
                <a:spcPts val="0"/>
              </a:spcAft>
              <a:buSzPts val="3000"/>
              <a:buNone/>
              <a:defRPr/>
            </a:lvl2pPr>
            <a:lvl3pPr lvl="2" algn="ctr">
              <a:lnSpc>
                <a:spcPct val="100000"/>
              </a:lnSpc>
              <a:spcBef>
                <a:spcPts val="0"/>
              </a:spcBef>
              <a:spcAft>
                <a:spcPts val="0"/>
              </a:spcAft>
              <a:buSzPts val="3000"/>
              <a:buNone/>
              <a:defRPr/>
            </a:lvl3pPr>
            <a:lvl4pPr lvl="3" algn="ctr">
              <a:lnSpc>
                <a:spcPct val="100000"/>
              </a:lnSpc>
              <a:spcBef>
                <a:spcPts val="0"/>
              </a:spcBef>
              <a:spcAft>
                <a:spcPts val="0"/>
              </a:spcAft>
              <a:buSzPts val="3000"/>
              <a:buNone/>
              <a:defRPr/>
            </a:lvl4pPr>
            <a:lvl5pPr lvl="4" algn="ctr">
              <a:lnSpc>
                <a:spcPct val="100000"/>
              </a:lnSpc>
              <a:spcBef>
                <a:spcPts val="0"/>
              </a:spcBef>
              <a:spcAft>
                <a:spcPts val="0"/>
              </a:spcAft>
              <a:buSzPts val="3000"/>
              <a:buNone/>
              <a:defRPr/>
            </a:lvl5pPr>
            <a:lvl6pPr lvl="5" algn="ctr">
              <a:lnSpc>
                <a:spcPct val="100000"/>
              </a:lnSpc>
              <a:spcBef>
                <a:spcPts val="0"/>
              </a:spcBef>
              <a:spcAft>
                <a:spcPts val="0"/>
              </a:spcAft>
              <a:buSzPts val="3000"/>
              <a:buNone/>
              <a:defRPr/>
            </a:lvl6pPr>
            <a:lvl7pPr lvl="6" algn="ctr">
              <a:lnSpc>
                <a:spcPct val="100000"/>
              </a:lnSpc>
              <a:spcBef>
                <a:spcPts val="0"/>
              </a:spcBef>
              <a:spcAft>
                <a:spcPts val="0"/>
              </a:spcAft>
              <a:buSzPts val="3000"/>
              <a:buNone/>
              <a:defRPr/>
            </a:lvl7pPr>
            <a:lvl8pPr lvl="7" algn="ctr">
              <a:lnSpc>
                <a:spcPct val="100000"/>
              </a:lnSpc>
              <a:spcBef>
                <a:spcPts val="0"/>
              </a:spcBef>
              <a:spcAft>
                <a:spcPts val="0"/>
              </a:spcAft>
              <a:buSzPts val="3000"/>
              <a:buNone/>
              <a:defRPr/>
            </a:lvl8pPr>
            <a:lvl9pPr lvl="8" algn="ctr">
              <a:lnSpc>
                <a:spcPct val="100000"/>
              </a:lnSpc>
              <a:spcBef>
                <a:spcPts val="0"/>
              </a:spcBef>
              <a:spcAft>
                <a:spcPts val="0"/>
              </a:spcAft>
              <a:buSzPts val="3000"/>
              <a:buNone/>
              <a:defRPr/>
            </a:lvl9pPr>
          </a:lstStyle>
          <a:p/>
        </p:txBody>
      </p:sp>
      <p:cxnSp>
        <p:nvCxnSpPr>
          <p:cNvPr id="183" name="Google Shape;183;p53"/>
          <p:cNvCxnSpPr/>
          <p:nvPr/>
        </p:nvCxnSpPr>
        <p:spPr>
          <a:xfrm rot="10800000">
            <a:off x="-300" y="382600"/>
            <a:ext cx="9144000" cy="0"/>
          </a:xfrm>
          <a:prstGeom prst="straightConnector1">
            <a:avLst/>
          </a:prstGeom>
          <a:noFill/>
          <a:ln cap="flat" cmpd="sng" w="9525">
            <a:solidFill>
              <a:schemeClr val="dk1"/>
            </a:solidFill>
            <a:prstDash val="solid"/>
            <a:round/>
            <a:headEnd len="sm" w="sm" type="none"/>
            <a:tailEnd len="sm" w="sm" type="none"/>
          </a:ln>
        </p:spPr>
      </p:cxnSp>
      <p:cxnSp>
        <p:nvCxnSpPr>
          <p:cNvPr id="184" name="Google Shape;184;p53"/>
          <p:cNvCxnSpPr/>
          <p:nvPr/>
        </p:nvCxnSpPr>
        <p:spPr>
          <a:xfrm rot="10800000">
            <a:off x="-300" y="4760900"/>
            <a:ext cx="9144000" cy="0"/>
          </a:xfrm>
          <a:prstGeom prst="straightConnector1">
            <a:avLst/>
          </a:prstGeom>
          <a:noFill/>
          <a:ln cap="flat" cmpd="sng" w="9525">
            <a:solidFill>
              <a:schemeClr val="dk1"/>
            </a:solidFill>
            <a:prstDash val="solid"/>
            <a:round/>
            <a:headEnd len="sm" w="sm" type="none"/>
            <a:tailEnd len="sm" w="sm" type="none"/>
          </a:ln>
        </p:spPr>
      </p:cxnSp>
      <p:cxnSp>
        <p:nvCxnSpPr>
          <p:cNvPr id="185" name="Google Shape;185;p53"/>
          <p:cNvCxnSpPr/>
          <p:nvPr/>
        </p:nvCxnSpPr>
        <p:spPr>
          <a:xfrm>
            <a:off x="715350" y="378600"/>
            <a:ext cx="0" cy="4365600"/>
          </a:xfrm>
          <a:prstGeom prst="straightConnector1">
            <a:avLst/>
          </a:prstGeom>
          <a:noFill/>
          <a:ln cap="flat" cmpd="sng" w="9525">
            <a:solidFill>
              <a:schemeClr val="dk1"/>
            </a:solidFill>
            <a:prstDash val="solid"/>
            <a:round/>
            <a:headEnd len="sm" w="sm" type="none"/>
            <a:tailEnd len="sm" w="sm" type="none"/>
          </a:ln>
        </p:spPr>
      </p:cxnSp>
      <p:cxnSp>
        <p:nvCxnSpPr>
          <p:cNvPr id="186" name="Google Shape;186;p53"/>
          <p:cNvCxnSpPr/>
          <p:nvPr/>
        </p:nvCxnSpPr>
        <p:spPr>
          <a:xfrm>
            <a:off x="8428900" y="388950"/>
            <a:ext cx="0" cy="4365600"/>
          </a:xfrm>
          <a:prstGeom prst="straightConnector1">
            <a:avLst/>
          </a:prstGeom>
          <a:noFill/>
          <a:ln cap="flat" cmpd="sng" w="9525">
            <a:solidFill>
              <a:schemeClr val="dk1"/>
            </a:solidFill>
            <a:prstDash val="solid"/>
            <a:round/>
            <a:headEnd len="sm" w="sm" type="none"/>
            <a:tailEnd len="sm" w="sm" type="none"/>
          </a:ln>
        </p:spPr>
      </p:cxnSp>
      <p:grpSp>
        <p:nvGrpSpPr>
          <p:cNvPr id="187" name="Google Shape;187;p53"/>
          <p:cNvGrpSpPr/>
          <p:nvPr/>
        </p:nvGrpSpPr>
        <p:grpSpPr>
          <a:xfrm>
            <a:off x="8702990" y="555965"/>
            <a:ext cx="244440" cy="639360"/>
            <a:chOff x="-839685" y="2421240"/>
            <a:chExt cx="244440" cy="639360"/>
          </a:xfrm>
        </p:grpSpPr>
        <p:sp>
          <p:nvSpPr>
            <p:cNvPr id="188" name="Google Shape;188;p53"/>
            <p:cNvSpPr/>
            <p:nvPr/>
          </p:nvSpPr>
          <p:spPr>
            <a:xfrm>
              <a:off x="-642405" y="2421240"/>
              <a:ext cx="47160" cy="47160"/>
            </a:xfrm>
            <a:custGeom>
              <a:rect b="b" l="l" r="r" t="t"/>
              <a:pathLst>
                <a:path extrusionOk="0" h="131" w="131">
                  <a:moveTo>
                    <a:pt x="131" y="0"/>
                  </a:moveTo>
                  <a:lnTo>
                    <a:pt x="0" y="131"/>
                  </a:lnTo>
                  <a:lnTo>
                    <a:pt x="131" y="0"/>
                  </a:lnTo>
                  <a:close/>
                </a:path>
              </a:pathLst>
            </a:custGeom>
            <a:noFill/>
            <a:ln cap="flat" cmpd="sng" w="9525">
              <a:solidFill>
                <a:srgbClr val="FFFFFF"/>
              </a:solidFill>
              <a:prstDash val="solid"/>
              <a:bevel/>
              <a:headEnd len="sm" w="sm" type="none"/>
              <a:tailEnd len="sm" w="sm" type="none"/>
            </a:ln>
          </p:spPr>
          <p:txBody>
            <a:bodyPr anchorCtr="1" anchor="ctr" bIns="1425" lIns="90700" spcFirstLastPara="1" rIns="90700" wrap="square" tIns="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89" name="Google Shape;189;p53"/>
            <p:cNvSpPr/>
            <p:nvPr/>
          </p:nvSpPr>
          <p:spPr>
            <a:xfrm>
              <a:off x="-642405" y="2421240"/>
              <a:ext cx="47160" cy="47520"/>
            </a:xfrm>
            <a:custGeom>
              <a:rect b="b" l="l" r="r" t="t"/>
              <a:pathLst>
                <a:path extrusionOk="0" h="132" w="131">
                  <a:moveTo>
                    <a:pt x="131" y="132"/>
                  </a:moveTo>
                  <a:lnTo>
                    <a:pt x="0" y="0"/>
                  </a:lnTo>
                  <a:lnTo>
                    <a:pt x="131" y="132"/>
                  </a:lnTo>
                  <a:close/>
                </a:path>
              </a:pathLst>
            </a:custGeom>
            <a:noFill/>
            <a:ln cap="flat" cmpd="sng" w="9525">
              <a:solidFill>
                <a:srgbClr val="FFFFFF"/>
              </a:solidFill>
              <a:prstDash val="solid"/>
              <a:bevel/>
              <a:headEnd len="sm" w="sm" type="none"/>
              <a:tailEnd len="sm" w="sm" type="none"/>
            </a:ln>
          </p:spPr>
          <p:txBody>
            <a:bodyPr anchorCtr="1" anchor="ctr" bIns="1800" lIns="90700" spcFirstLastPara="1" rIns="90700" wrap="square" tIns="18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90" name="Google Shape;190;p53"/>
            <p:cNvSpPr/>
            <p:nvPr/>
          </p:nvSpPr>
          <p:spPr>
            <a:xfrm>
              <a:off x="-741045" y="2421240"/>
              <a:ext cx="46800" cy="47160"/>
            </a:xfrm>
            <a:custGeom>
              <a:rect b="b" l="l" r="r" t="t"/>
              <a:pathLst>
                <a:path extrusionOk="0" h="131" w="130">
                  <a:moveTo>
                    <a:pt x="130" y="0"/>
                  </a:moveTo>
                  <a:lnTo>
                    <a:pt x="0" y="131"/>
                  </a:lnTo>
                  <a:lnTo>
                    <a:pt x="130" y="0"/>
                  </a:lnTo>
                  <a:close/>
                </a:path>
              </a:pathLst>
            </a:custGeom>
            <a:noFill/>
            <a:ln cap="flat" cmpd="sng" w="9525">
              <a:solidFill>
                <a:srgbClr val="FFFFFF"/>
              </a:solidFill>
              <a:prstDash val="solid"/>
              <a:bevel/>
              <a:headEnd len="sm" w="sm" type="none"/>
              <a:tailEnd len="sm" w="sm" type="none"/>
            </a:ln>
          </p:spPr>
          <p:txBody>
            <a:bodyPr anchorCtr="1" anchor="ctr" bIns="1425" lIns="90700" spcFirstLastPara="1" rIns="90700" wrap="square" tIns="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91" name="Google Shape;191;p53"/>
            <p:cNvSpPr/>
            <p:nvPr/>
          </p:nvSpPr>
          <p:spPr>
            <a:xfrm>
              <a:off x="-741045" y="2421240"/>
              <a:ext cx="46800" cy="47520"/>
            </a:xfrm>
            <a:custGeom>
              <a:rect b="b" l="l" r="r" t="t"/>
              <a:pathLst>
                <a:path extrusionOk="0" h="132" w="130">
                  <a:moveTo>
                    <a:pt x="130" y="132"/>
                  </a:moveTo>
                  <a:lnTo>
                    <a:pt x="0" y="0"/>
                  </a:lnTo>
                  <a:lnTo>
                    <a:pt x="130" y="132"/>
                  </a:lnTo>
                  <a:close/>
                </a:path>
              </a:pathLst>
            </a:custGeom>
            <a:noFill/>
            <a:ln cap="flat" cmpd="sng" w="9525">
              <a:solidFill>
                <a:srgbClr val="FFFFFF"/>
              </a:solidFill>
              <a:prstDash val="solid"/>
              <a:bevel/>
              <a:headEnd len="sm" w="sm" type="none"/>
              <a:tailEnd len="sm" w="sm" type="none"/>
            </a:ln>
          </p:spPr>
          <p:txBody>
            <a:bodyPr anchorCtr="1" anchor="ctr" bIns="1800" lIns="90700" spcFirstLastPara="1" rIns="90700" wrap="square" tIns="18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92" name="Google Shape;192;p53"/>
            <p:cNvSpPr/>
            <p:nvPr/>
          </p:nvSpPr>
          <p:spPr>
            <a:xfrm>
              <a:off x="-839685" y="2421240"/>
              <a:ext cx="47160" cy="47160"/>
            </a:xfrm>
            <a:custGeom>
              <a:rect b="b" l="l" r="r" t="t"/>
              <a:pathLst>
                <a:path extrusionOk="0" h="131" w="131">
                  <a:moveTo>
                    <a:pt x="131" y="0"/>
                  </a:moveTo>
                  <a:lnTo>
                    <a:pt x="0" y="131"/>
                  </a:lnTo>
                  <a:lnTo>
                    <a:pt x="131" y="0"/>
                  </a:lnTo>
                  <a:close/>
                </a:path>
              </a:pathLst>
            </a:custGeom>
            <a:noFill/>
            <a:ln cap="flat" cmpd="sng" w="9525">
              <a:solidFill>
                <a:srgbClr val="FFFFFF"/>
              </a:solidFill>
              <a:prstDash val="solid"/>
              <a:bevel/>
              <a:headEnd len="sm" w="sm" type="none"/>
              <a:tailEnd len="sm" w="sm" type="none"/>
            </a:ln>
          </p:spPr>
          <p:txBody>
            <a:bodyPr anchorCtr="1" anchor="ctr" bIns="1425" lIns="90700" spcFirstLastPara="1" rIns="90700" wrap="square" tIns="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93" name="Google Shape;193;p53"/>
            <p:cNvSpPr/>
            <p:nvPr/>
          </p:nvSpPr>
          <p:spPr>
            <a:xfrm>
              <a:off x="-839685" y="2421240"/>
              <a:ext cx="47160" cy="47520"/>
            </a:xfrm>
            <a:custGeom>
              <a:rect b="b" l="l" r="r" t="t"/>
              <a:pathLst>
                <a:path extrusionOk="0" h="132" w="131">
                  <a:moveTo>
                    <a:pt x="131" y="132"/>
                  </a:moveTo>
                  <a:lnTo>
                    <a:pt x="0" y="0"/>
                  </a:lnTo>
                  <a:lnTo>
                    <a:pt x="131" y="132"/>
                  </a:lnTo>
                  <a:close/>
                </a:path>
              </a:pathLst>
            </a:custGeom>
            <a:noFill/>
            <a:ln cap="flat" cmpd="sng" w="9525">
              <a:solidFill>
                <a:srgbClr val="FFFFFF"/>
              </a:solidFill>
              <a:prstDash val="solid"/>
              <a:bevel/>
              <a:headEnd len="sm" w="sm" type="none"/>
              <a:tailEnd len="sm" w="sm" type="none"/>
            </a:ln>
          </p:spPr>
          <p:txBody>
            <a:bodyPr anchorCtr="1" anchor="ctr" bIns="1800" lIns="90700" spcFirstLastPara="1" rIns="90700" wrap="square" tIns="18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94" name="Google Shape;194;p53"/>
            <p:cNvSpPr/>
            <p:nvPr/>
          </p:nvSpPr>
          <p:spPr>
            <a:xfrm>
              <a:off x="-642405" y="2520240"/>
              <a:ext cx="47160" cy="47160"/>
            </a:xfrm>
            <a:custGeom>
              <a:rect b="b" l="l" r="r" t="t"/>
              <a:pathLst>
                <a:path extrusionOk="0" h="131" w="131">
                  <a:moveTo>
                    <a:pt x="131" y="0"/>
                  </a:moveTo>
                  <a:lnTo>
                    <a:pt x="0" y="131"/>
                  </a:lnTo>
                  <a:lnTo>
                    <a:pt x="131" y="0"/>
                  </a:lnTo>
                  <a:close/>
                </a:path>
              </a:pathLst>
            </a:custGeom>
            <a:noFill/>
            <a:ln cap="flat" cmpd="sng" w="9525">
              <a:solidFill>
                <a:srgbClr val="FFFFFF"/>
              </a:solidFill>
              <a:prstDash val="solid"/>
              <a:bevel/>
              <a:headEnd len="sm" w="sm" type="none"/>
              <a:tailEnd len="sm" w="sm" type="none"/>
            </a:ln>
          </p:spPr>
          <p:txBody>
            <a:bodyPr anchorCtr="1" anchor="ctr" bIns="1425" lIns="90700" spcFirstLastPara="1" rIns="90700" wrap="square" tIns="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95" name="Google Shape;195;p53"/>
            <p:cNvSpPr/>
            <p:nvPr/>
          </p:nvSpPr>
          <p:spPr>
            <a:xfrm>
              <a:off x="-642405" y="2520240"/>
              <a:ext cx="47160" cy="47160"/>
            </a:xfrm>
            <a:custGeom>
              <a:rect b="b" l="l" r="r" t="t"/>
              <a:pathLst>
                <a:path extrusionOk="0" h="131" w="131">
                  <a:moveTo>
                    <a:pt x="131" y="131"/>
                  </a:moveTo>
                  <a:lnTo>
                    <a:pt x="0" y="0"/>
                  </a:lnTo>
                  <a:lnTo>
                    <a:pt x="131" y="131"/>
                  </a:lnTo>
                  <a:close/>
                </a:path>
              </a:pathLst>
            </a:custGeom>
            <a:noFill/>
            <a:ln cap="flat" cmpd="sng" w="9525">
              <a:solidFill>
                <a:srgbClr val="FFFFFF"/>
              </a:solidFill>
              <a:prstDash val="solid"/>
              <a:bevel/>
              <a:headEnd len="sm" w="sm" type="none"/>
              <a:tailEnd len="sm" w="sm" type="none"/>
            </a:ln>
          </p:spPr>
          <p:txBody>
            <a:bodyPr anchorCtr="1" anchor="ctr" bIns="1425" lIns="90700" spcFirstLastPara="1" rIns="90700" wrap="square" tIns="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96" name="Google Shape;196;p53"/>
            <p:cNvSpPr/>
            <p:nvPr/>
          </p:nvSpPr>
          <p:spPr>
            <a:xfrm>
              <a:off x="-741045" y="2520240"/>
              <a:ext cx="46800" cy="47160"/>
            </a:xfrm>
            <a:custGeom>
              <a:rect b="b" l="l" r="r" t="t"/>
              <a:pathLst>
                <a:path extrusionOk="0" h="131" w="130">
                  <a:moveTo>
                    <a:pt x="130" y="0"/>
                  </a:moveTo>
                  <a:lnTo>
                    <a:pt x="0" y="131"/>
                  </a:lnTo>
                  <a:lnTo>
                    <a:pt x="130" y="0"/>
                  </a:lnTo>
                  <a:close/>
                </a:path>
              </a:pathLst>
            </a:custGeom>
            <a:noFill/>
            <a:ln cap="flat" cmpd="sng" w="9525">
              <a:solidFill>
                <a:srgbClr val="FFFFFF"/>
              </a:solidFill>
              <a:prstDash val="solid"/>
              <a:bevel/>
              <a:headEnd len="sm" w="sm" type="none"/>
              <a:tailEnd len="sm" w="sm" type="none"/>
            </a:ln>
          </p:spPr>
          <p:txBody>
            <a:bodyPr anchorCtr="1" anchor="ctr" bIns="1425" lIns="90700" spcFirstLastPara="1" rIns="90700" wrap="square" tIns="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97" name="Google Shape;197;p53"/>
            <p:cNvSpPr/>
            <p:nvPr/>
          </p:nvSpPr>
          <p:spPr>
            <a:xfrm>
              <a:off x="-741045" y="2520240"/>
              <a:ext cx="46800" cy="47160"/>
            </a:xfrm>
            <a:custGeom>
              <a:rect b="b" l="l" r="r" t="t"/>
              <a:pathLst>
                <a:path extrusionOk="0" h="131" w="130">
                  <a:moveTo>
                    <a:pt x="130" y="131"/>
                  </a:moveTo>
                  <a:lnTo>
                    <a:pt x="0" y="0"/>
                  </a:lnTo>
                  <a:lnTo>
                    <a:pt x="130" y="131"/>
                  </a:lnTo>
                  <a:close/>
                </a:path>
              </a:pathLst>
            </a:custGeom>
            <a:noFill/>
            <a:ln cap="flat" cmpd="sng" w="9525">
              <a:solidFill>
                <a:srgbClr val="FFFFFF"/>
              </a:solidFill>
              <a:prstDash val="solid"/>
              <a:bevel/>
              <a:headEnd len="sm" w="sm" type="none"/>
              <a:tailEnd len="sm" w="sm" type="none"/>
            </a:ln>
          </p:spPr>
          <p:txBody>
            <a:bodyPr anchorCtr="1" anchor="ctr" bIns="1425" lIns="90700" spcFirstLastPara="1" rIns="90700" wrap="square" tIns="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98" name="Google Shape;198;p53"/>
            <p:cNvSpPr/>
            <p:nvPr/>
          </p:nvSpPr>
          <p:spPr>
            <a:xfrm>
              <a:off x="-839685" y="2520240"/>
              <a:ext cx="47160" cy="47160"/>
            </a:xfrm>
            <a:custGeom>
              <a:rect b="b" l="l" r="r" t="t"/>
              <a:pathLst>
                <a:path extrusionOk="0" h="131" w="131">
                  <a:moveTo>
                    <a:pt x="131" y="0"/>
                  </a:moveTo>
                  <a:lnTo>
                    <a:pt x="0" y="131"/>
                  </a:lnTo>
                  <a:lnTo>
                    <a:pt x="131" y="0"/>
                  </a:lnTo>
                  <a:close/>
                </a:path>
              </a:pathLst>
            </a:custGeom>
            <a:noFill/>
            <a:ln cap="flat" cmpd="sng" w="9525">
              <a:solidFill>
                <a:srgbClr val="FFFFFF"/>
              </a:solidFill>
              <a:prstDash val="solid"/>
              <a:bevel/>
              <a:headEnd len="sm" w="sm" type="none"/>
              <a:tailEnd len="sm" w="sm" type="none"/>
            </a:ln>
          </p:spPr>
          <p:txBody>
            <a:bodyPr anchorCtr="1" anchor="ctr" bIns="1425" lIns="90700" spcFirstLastPara="1" rIns="90700" wrap="square" tIns="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99" name="Google Shape;199;p53"/>
            <p:cNvSpPr/>
            <p:nvPr/>
          </p:nvSpPr>
          <p:spPr>
            <a:xfrm>
              <a:off x="-839685" y="2520240"/>
              <a:ext cx="47160" cy="47160"/>
            </a:xfrm>
            <a:custGeom>
              <a:rect b="b" l="l" r="r" t="t"/>
              <a:pathLst>
                <a:path extrusionOk="0" h="131" w="131">
                  <a:moveTo>
                    <a:pt x="131" y="131"/>
                  </a:moveTo>
                  <a:lnTo>
                    <a:pt x="0" y="0"/>
                  </a:lnTo>
                  <a:lnTo>
                    <a:pt x="131" y="131"/>
                  </a:lnTo>
                  <a:close/>
                </a:path>
              </a:pathLst>
            </a:custGeom>
            <a:noFill/>
            <a:ln cap="flat" cmpd="sng" w="9525">
              <a:solidFill>
                <a:srgbClr val="FFFFFF"/>
              </a:solidFill>
              <a:prstDash val="solid"/>
              <a:bevel/>
              <a:headEnd len="sm" w="sm" type="none"/>
              <a:tailEnd len="sm" w="sm" type="none"/>
            </a:ln>
          </p:spPr>
          <p:txBody>
            <a:bodyPr anchorCtr="1" anchor="ctr" bIns="1425" lIns="90700" spcFirstLastPara="1" rIns="90700" wrap="square" tIns="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00" name="Google Shape;200;p53"/>
            <p:cNvSpPr/>
            <p:nvPr/>
          </p:nvSpPr>
          <p:spPr>
            <a:xfrm>
              <a:off x="-642405" y="2618880"/>
              <a:ext cx="47160" cy="46800"/>
            </a:xfrm>
            <a:custGeom>
              <a:rect b="b" l="l" r="r" t="t"/>
              <a:pathLst>
                <a:path extrusionOk="0" h="130" w="131">
                  <a:moveTo>
                    <a:pt x="131" y="0"/>
                  </a:moveTo>
                  <a:lnTo>
                    <a:pt x="0" y="130"/>
                  </a:lnTo>
                  <a:lnTo>
                    <a:pt x="131" y="0"/>
                  </a:lnTo>
                  <a:close/>
                </a:path>
              </a:pathLst>
            </a:custGeom>
            <a:noFill/>
            <a:ln cap="flat" cmpd="sng" w="9525">
              <a:solidFill>
                <a:srgbClr val="FFFFFF"/>
              </a:solidFill>
              <a:prstDash val="solid"/>
              <a:bevel/>
              <a:headEnd len="sm" w="sm" type="none"/>
              <a:tailEnd len="sm" w="sm" type="none"/>
            </a:ln>
          </p:spPr>
          <p:txBody>
            <a:bodyPr anchorCtr="1" anchor="ctr" bIns="1075" lIns="90700" spcFirstLastPara="1" rIns="90700" wrap="square" tIns="10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01" name="Google Shape;201;p53"/>
            <p:cNvSpPr/>
            <p:nvPr/>
          </p:nvSpPr>
          <p:spPr>
            <a:xfrm>
              <a:off x="-642405" y="2618880"/>
              <a:ext cx="47160" cy="46800"/>
            </a:xfrm>
            <a:custGeom>
              <a:rect b="b" l="l" r="r" t="t"/>
              <a:pathLst>
                <a:path extrusionOk="0" h="130" w="131">
                  <a:moveTo>
                    <a:pt x="131" y="130"/>
                  </a:moveTo>
                  <a:lnTo>
                    <a:pt x="0" y="0"/>
                  </a:lnTo>
                  <a:lnTo>
                    <a:pt x="131" y="130"/>
                  </a:lnTo>
                  <a:close/>
                </a:path>
              </a:pathLst>
            </a:custGeom>
            <a:noFill/>
            <a:ln cap="flat" cmpd="sng" w="9525">
              <a:solidFill>
                <a:srgbClr val="FFFFFF"/>
              </a:solidFill>
              <a:prstDash val="solid"/>
              <a:bevel/>
              <a:headEnd len="sm" w="sm" type="none"/>
              <a:tailEnd len="sm" w="sm" type="none"/>
            </a:ln>
          </p:spPr>
          <p:txBody>
            <a:bodyPr anchorCtr="1" anchor="ctr" bIns="1075" lIns="90700" spcFirstLastPara="1" rIns="90700" wrap="square" tIns="10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02" name="Google Shape;202;p53"/>
            <p:cNvSpPr/>
            <p:nvPr/>
          </p:nvSpPr>
          <p:spPr>
            <a:xfrm>
              <a:off x="-741045" y="2618880"/>
              <a:ext cx="46800" cy="46800"/>
            </a:xfrm>
            <a:custGeom>
              <a:rect b="b" l="l" r="r" t="t"/>
              <a:pathLst>
                <a:path extrusionOk="0" h="130" w="130">
                  <a:moveTo>
                    <a:pt x="130" y="0"/>
                  </a:moveTo>
                  <a:lnTo>
                    <a:pt x="0" y="130"/>
                  </a:lnTo>
                  <a:lnTo>
                    <a:pt x="130" y="0"/>
                  </a:lnTo>
                  <a:close/>
                </a:path>
              </a:pathLst>
            </a:custGeom>
            <a:noFill/>
            <a:ln cap="flat" cmpd="sng" w="9525">
              <a:solidFill>
                <a:srgbClr val="FFFFFF"/>
              </a:solidFill>
              <a:prstDash val="solid"/>
              <a:bevel/>
              <a:headEnd len="sm" w="sm" type="none"/>
              <a:tailEnd len="sm" w="sm" type="none"/>
            </a:ln>
          </p:spPr>
          <p:txBody>
            <a:bodyPr anchorCtr="1" anchor="ctr" bIns="1075" lIns="90700" spcFirstLastPara="1" rIns="90700" wrap="square" tIns="10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03" name="Google Shape;203;p53"/>
            <p:cNvSpPr/>
            <p:nvPr/>
          </p:nvSpPr>
          <p:spPr>
            <a:xfrm>
              <a:off x="-741045" y="2618880"/>
              <a:ext cx="46800" cy="46800"/>
            </a:xfrm>
            <a:custGeom>
              <a:rect b="b" l="l" r="r" t="t"/>
              <a:pathLst>
                <a:path extrusionOk="0" h="130" w="130">
                  <a:moveTo>
                    <a:pt x="130" y="130"/>
                  </a:moveTo>
                  <a:lnTo>
                    <a:pt x="0" y="0"/>
                  </a:lnTo>
                  <a:lnTo>
                    <a:pt x="130" y="130"/>
                  </a:lnTo>
                  <a:close/>
                </a:path>
              </a:pathLst>
            </a:custGeom>
            <a:noFill/>
            <a:ln cap="flat" cmpd="sng" w="9525">
              <a:solidFill>
                <a:srgbClr val="FFFFFF"/>
              </a:solidFill>
              <a:prstDash val="solid"/>
              <a:bevel/>
              <a:headEnd len="sm" w="sm" type="none"/>
              <a:tailEnd len="sm" w="sm" type="none"/>
            </a:ln>
          </p:spPr>
          <p:txBody>
            <a:bodyPr anchorCtr="1" anchor="ctr" bIns="1075" lIns="90700" spcFirstLastPara="1" rIns="90700" wrap="square" tIns="10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04" name="Google Shape;204;p53"/>
            <p:cNvSpPr/>
            <p:nvPr/>
          </p:nvSpPr>
          <p:spPr>
            <a:xfrm>
              <a:off x="-839685" y="2618880"/>
              <a:ext cx="47160" cy="46800"/>
            </a:xfrm>
            <a:custGeom>
              <a:rect b="b" l="l" r="r" t="t"/>
              <a:pathLst>
                <a:path extrusionOk="0" h="130" w="131">
                  <a:moveTo>
                    <a:pt x="131" y="0"/>
                  </a:moveTo>
                  <a:lnTo>
                    <a:pt x="0" y="130"/>
                  </a:lnTo>
                  <a:lnTo>
                    <a:pt x="131" y="0"/>
                  </a:lnTo>
                  <a:close/>
                </a:path>
              </a:pathLst>
            </a:custGeom>
            <a:noFill/>
            <a:ln cap="flat" cmpd="sng" w="9525">
              <a:solidFill>
                <a:srgbClr val="FFFFFF"/>
              </a:solidFill>
              <a:prstDash val="solid"/>
              <a:bevel/>
              <a:headEnd len="sm" w="sm" type="none"/>
              <a:tailEnd len="sm" w="sm" type="none"/>
            </a:ln>
          </p:spPr>
          <p:txBody>
            <a:bodyPr anchorCtr="1" anchor="ctr" bIns="1075" lIns="90700" spcFirstLastPara="1" rIns="90700" wrap="square" tIns="10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05" name="Google Shape;205;p53"/>
            <p:cNvSpPr/>
            <p:nvPr/>
          </p:nvSpPr>
          <p:spPr>
            <a:xfrm>
              <a:off x="-839685" y="2618880"/>
              <a:ext cx="47160" cy="46800"/>
            </a:xfrm>
            <a:custGeom>
              <a:rect b="b" l="l" r="r" t="t"/>
              <a:pathLst>
                <a:path extrusionOk="0" h="130" w="131">
                  <a:moveTo>
                    <a:pt x="131" y="130"/>
                  </a:moveTo>
                  <a:lnTo>
                    <a:pt x="0" y="0"/>
                  </a:lnTo>
                  <a:lnTo>
                    <a:pt x="131" y="130"/>
                  </a:lnTo>
                  <a:close/>
                </a:path>
              </a:pathLst>
            </a:custGeom>
            <a:noFill/>
            <a:ln cap="flat" cmpd="sng" w="9525">
              <a:solidFill>
                <a:srgbClr val="FFFFFF"/>
              </a:solidFill>
              <a:prstDash val="solid"/>
              <a:bevel/>
              <a:headEnd len="sm" w="sm" type="none"/>
              <a:tailEnd len="sm" w="sm" type="none"/>
            </a:ln>
          </p:spPr>
          <p:txBody>
            <a:bodyPr anchorCtr="1" anchor="ctr" bIns="1075" lIns="90700" spcFirstLastPara="1" rIns="90700" wrap="square" tIns="10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06" name="Google Shape;206;p53"/>
            <p:cNvSpPr/>
            <p:nvPr/>
          </p:nvSpPr>
          <p:spPr>
            <a:xfrm>
              <a:off x="-642405" y="2717520"/>
              <a:ext cx="47160" cy="47160"/>
            </a:xfrm>
            <a:custGeom>
              <a:rect b="b" l="l" r="r" t="t"/>
              <a:pathLst>
                <a:path extrusionOk="0" h="131" w="131">
                  <a:moveTo>
                    <a:pt x="131" y="0"/>
                  </a:moveTo>
                  <a:lnTo>
                    <a:pt x="0" y="131"/>
                  </a:lnTo>
                  <a:lnTo>
                    <a:pt x="131" y="0"/>
                  </a:lnTo>
                  <a:close/>
                </a:path>
              </a:pathLst>
            </a:custGeom>
            <a:noFill/>
            <a:ln cap="flat" cmpd="sng" w="9525">
              <a:solidFill>
                <a:srgbClr val="FFFFFF"/>
              </a:solidFill>
              <a:prstDash val="solid"/>
              <a:bevel/>
              <a:headEnd len="sm" w="sm" type="none"/>
              <a:tailEnd len="sm" w="sm" type="none"/>
            </a:ln>
          </p:spPr>
          <p:txBody>
            <a:bodyPr anchorCtr="1" anchor="ctr" bIns="1425" lIns="90700" spcFirstLastPara="1" rIns="90700" wrap="square" tIns="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07" name="Google Shape;207;p53"/>
            <p:cNvSpPr/>
            <p:nvPr/>
          </p:nvSpPr>
          <p:spPr>
            <a:xfrm>
              <a:off x="-642405" y="2717520"/>
              <a:ext cx="47160" cy="47160"/>
            </a:xfrm>
            <a:custGeom>
              <a:rect b="b" l="l" r="r" t="t"/>
              <a:pathLst>
                <a:path extrusionOk="0" h="131" w="131">
                  <a:moveTo>
                    <a:pt x="131" y="131"/>
                  </a:moveTo>
                  <a:lnTo>
                    <a:pt x="0" y="0"/>
                  </a:lnTo>
                  <a:lnTo>
                    <a:pt x="131" y="131"/>
                  </a:lnTo>
                  <a:close/>
                </a:path>
              </a:pathLst>
            </a:custGeom>
            <a:noFill/>
            <a:ln cap="flat" cmpd="sng" w="9525">
              <a:solidFill>
                <a:srgbClr val="FFFFFF"/>
              </a:solidFill>
              <a:prstDash val="solid"/>
              <a:bevel/>
              <a:headEnd len="sm" w="sm" type="none"/>
              <a:tailEnd len="sm" w="sm" type="none"/>
            </a:ln>
          </p:spPr>
          <p:txBody>
            <a:bodyPr anchorCtr="1" anchor="ctr" bIns="1425" lIns="90700" spcFirstLastPara="1" rIns="90700" wrap="square" tIns="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08" name="Google Shape;208;p53"/>
            <p:cNvSpPr/>
            <p:nvPr/>
          </p:nvSpPr>
          <p:spPr>
            <a:xfrm>
              <a:off x="-741045" y="2717520"/>
              <a:ext cx="46800" cy="47160"/>
            </a:xfrm>
            <a:custGeom>
              <a:rect b="b" l="l" r="r" t="t"/>
              <a:pathLst>
                <a:path extrusionOk="0" h="131" w="130">
                  <a:moveTo>
                    <a:pt x="130" y="0"/>
                  </a:moveTo>
                  <a:lnTo>
                    <a:pt x="0" y="131"/>
                  </a:lnTo>
                  <a:lnTo>
                    <a:pt x="130" y="0"/>
                  </a:lnTo>
                  <a:close/>
                </a:path>
              </a:pathLst>
            </a:custGeom>
            <a:noFill/>
            <a:ln cap="flat" cmpd="sng" w="9525">
              <a:solidFill>
                <a:srgbClr val="FFFFFF"/>
              </a:solidFill>
              <a:prstDash val="solid"/>
              <a:bevel/>
              <a:headEnd len="sm" w="sm" type="none"/>
              <a:tailEnd len="sm" w="sm" type="none"/>
            </a:ln>
          </p:spPr>
          <p:txBody>
            <a:bodyPr anchorCtr="1" anchor="ctr" bIns="1425" lIns="90700" spcFirstLastPara="1" rIns="90700" wrap="square" tIns="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09" name="Google Shape;209;p53"/>
            <p:cNvSpPr/>
            <p:nvPr/>
          </p:nvSpPr>
          <p:spPr>
            <a:xfrm>
              <a:off x="-741045" y="2717520"/>
              <a:ext cx="46800" cy="47160"/>
            </a:xfrm>
            <a:custGeom>
              <a:rect b="b" l="l" r="r" t="t"/>
              <a:pathLst>
                <a:path extrusionOk="0" h="131" w="130">
                  <a:moveTo>
                    <a:pt x="130" y="131"/>
                  </a:moveTo>
                  <a:lnTo>
                    <a:pt x="0" y="0"/>
                  </a:lnTo>
                  <a:lnTo>
                    <a:pt x="130" y="131"/>
                  </a:lnTo>
                  <a:close/>
                </a:path>
              </a:pathLst>
            </a:custGeom>
            <a:noFill/>
            <a:ln cap="flat" cmpd="sng" w="9525">
              <a:solidFill>
                <a:srgbClr val="FFFFFF"/>
              </a:solidFill>
              <a:prstDash val="solid"/>
              <a:bevel/>
              <a:headEnd len="sm" w="sm" type="none"/>
              <a:tailEnd len="sm" w="sm" type="none"/>
            </a:ln>
          </p:spPr>
          <p:txBody>
            <a:bodyPr anchorCtr="1" anchor="ctr" bIns="1425" lIns="90700" spcFirstLastPara="1" rIns="90700" wrap="square" tIns="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10" name="Google Shape;210;p53"/>
            <p:cNvSpPr/>
            <p:nvPr/>
          </p:nvSpPr>
          <p:spPr>
            <a:xfrm>
              <a:off x="-839685" y="2717520"/>
              <a:ext cx="47160" cy="47160"/>
            </a:xfrm>
            <a:custGeom>
              <a:rect b="b" l="l" r="r" t="t"/>
              <a:pathLst>
                <a:path extrusionOk="0" h="131" w="131">
                  <a:moveTo>
                    <a:pt x="131" y="0"/>
                  </a:moveTo>
                  <a:lnTo>
                    <a:pt x="0" y="131"/>
                  </a:lnTo>
                  <a:lnTo>
                    <a:pt x="131" y="0"/>
                  </a:lnTo>
                  <a:close/>
                </a:path>
              </a:pathLst>
            </a:custGeom>
            <a:noFill/>
            <a:ln cap="flat" cmpd="sng" w="9525">
              <a:solidFill>
                <a:srgbClr val="FFFFFF"/>
              </a:solidFill>
              <a:prstDash val="solid"/>
              <a:bevel/>
              <a:headEnd len="sm" w="sm" type="none"/>
              <a:tailEnd len="sm" w="sm" type="none"/>
            </a:ln>
          </p:spPr>
          <p:txBody>
            <a:bodyPr anchorCtr="1" anchor="ctr" bIns="1425" lIns="90700" spcFirstLastPara="1" rIns="90700" wrap="square" tIns="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11" name="Google Shape;211;p53"/>
            <p:cNvSpPr/>
            <p:nvPr/>
          </p:nvSpPr>
          <p:spPr>
            <a:xfrm>
              <a:off x="-839685" y="2717520"/>
              <a:ext cx="47160" cy="47160"/>
            </a:xfrm>
            <a:custGeom>
              <a:rect b="b" l="l" r="r" t="t"/>
              <a:pathLst>
                <a:path extrusionOk="0" h="131" w="131">
                  <a:moveTo>
                    <a:pt x="131" y="131"/>
                  </a:moveTo>
                  <a:lnTo>
                    <a:pt x="0" y="0"/>
                  </a:lnTo>
                  <a:lnTo>
                    <a:pt x="131" y="131"/>
                  </a:lnTo>
                  <a:close/>
                </a:path>
              </a:pathLst>
            </a:custGeom>
            <a:noFill/>
            <a:ln cap="flat" cmpd="sng" w="9525">
              <a:solidFill>
                <a:srgbClr val="FFFFFF"/>
              </a:solidFill>
              <a:prstDash val="solid"/>
              <a:bevel/>
              <a:headEnd len="sm" w="sm" type="none"/>
              <a:tailEnd len="sm" w="sm" type="none"/>
            </a:ln>
          </p:spPr>
          <p:txBody>
            <a:bodyPr anchorCtr="1" anchor="ctr" bIns="1425" lIns="90700" spcFirstLastPara="1" rIns="90700" wrap="square" tIns="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12" name="Google Shape;212;p53"/>
            <p:cNvSpPr/>
            <p:nvPr/>
          </p:nvSpPr>
          <p:spPr>
            <a:xfrm>
              <a:off x="-642405" y="2816160"/>
              <a:ext cx="47160" cy="47160"/>
            </a:xfrm>
            <a:custGeom>
              <a:rect b="b" l="l" r="r" t="t"/>
              <a:pathLst>
                <a:path extrusionOk="0" h="131" w="131">
                  <a:moveTo>
                    <a:pt x="131" y="0"/>
                  </a:moveTo>
                  <a:lnTo>
                    <a:pt x="0" y="131"/>
                  </a:lnTo>
                  <a:lnTo>
                    <a:pt x="131" y="0"/>
                  </a:lnTo>
                  <a:close/>
                </a:path>
              </a:pathLst>
            </a:custGeom>
            <a:noFill/>
            <a:ln cap="flat" cmpd="sng" w="9525">
              <a:solidFill>
                <a:srgbClr val="FFFFFF"/>
              </a:solidFill>
              <a:prstDash val="solid"/>
              <a:bevel/>
              <a:headEnd len="sm" w="sm" type="none"/>
              <a:tailEnd len="sm" w="sm" type="none"/>
            </a:ln>
          </p:spPr>
          <p:txBody>
            <a:bodyPr anchorCtr="1" anchor="ctr" bIns="1425" lIns="90700" spcFirstLastPara="1" rIns="90700" wrap="square" tIns="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13" name="Google Shape;213;p53"/>
            <p:cNvSpPr/>
            <p:nvPr/>
          </p:nvSpPr>
          <p:spPr>
            <a:xfrm>
              <a:off x="-642405" y="2816160"/>
              <a:ext cx="47160" cy="47160"/>
            </a:xfrm>
            <a:custGeom>
              <a:rect b="b" l="l" r="r" t="t"/>
              <a:pathLst>
                <a:path extrusionOk="0" h="131" w="131">
                  <a:moveTo>
                    <a:pt x="131" y="131"/>
                  </a:moveTo>
                  <a:lnTo>
                    <a:pt x="0" y="0"/>
                  </a:lnTo>
                  <a:lnTo>
                    <a:pt x="131" y="131"/>
                  </a:lnTo>
                  <a:close/>
                </a:path>
              </a:pathLst>
            </a:custGeom>
            <a:noFill/>
            <a:ln cap="flat" cmpd="sng" w="9525">
              <a:solidFill>
                <a:srgbClr val="FFFFFF"/>
              </a:solidFill>
              <a:prstDash val="solid"/>
              <a:bevel/>
              <a:headEnd len="sm" w="sm" type="none"/>
              <a:tailEnd len="sm" w="sm" type="none"/>
            </a:ln>
          </p:spPr>
          <p:txBody>
            <a:bodyPr anchorCtr="1" anchor="ctr" bIns="1425" lIns="90700" spcFirstLastPara="1" rIns="90700" wrap="square" tIns="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14" name="Google Shape;214;p53"/>
            <p:cNvSpPr/>
            <p:nvPr/>
          </p:nvSpPr>
          <p:spPr>
            <a:xfrm>
              <a:off x="-741045" y="2816160"/>
              <a:ext cx="46800" cy="47160"/>
            </a:xfrm>
            <a:custGeom>
              <a:rect b="b" l="l" r="r" t="t"/>
              <a:pathLst>
                <a:path extrusionOk="0" h="131" w="130">
                  <a:moveTo>
                    <a:pt x="130" y="0"/>
                  </a:moveTo>
                  <a:lnTo>
                    <a:pt x="0" y="131"/>
                  </a:lnTo>
                  <a:lnTo>
                    <a:pt x="130" y="0"/>
                  </a:lnTo>
                  <a:close/>
                </a:path>
              </a:pathLst>
            </a:custGeom>
            <a:noFill/>
            <a:ln cap="flat" cmpd="sng" w="9525">
              <a:solidFill>
                <a:srgbClr val="FFFFFF"/>
              </a:solidFill>
              <a:prstDash val="solid"/>
              <a:bevel/>
              <a:headEnd len="sm" w="sm" type="none"/>
              <a:tailEnd len="sm" w="sm" type="none"/>
            </a:ln>
          </p:spPr>
          <p:txBody>
            <a:bodyPr anchorCtr="1" anchor="ctr" bIns="1425" lIns="90700" spcFirstLastPara="1" rIns="90700" wrap="square" tIns="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15" name="Google Shape;215;p53"/>
            <p:cNvSpPr/>
            <p:nvPr/>
          </p:nvSpPr>
          <p:spPr>
            <a:xfrm>
              <a:off x="-741045" y="2816160"/>
              <a:ext cx="46800" cy="47160"/>
            </a:xfrm>
            <a:custGeom>
              <a:rect b="b" l="l" r="r" t="t"/>
              <a:pathLst>
                <a:path extrusionOk="0" h="131" w="130">
                  <a:moveTo>
                    <a:pt x="130" y="131"/>
                  </a:moveTo>
                  <a:lnTo>
                    <a:pt x="0" y="0"/>
                  </a:lnTo>
                  <a:lnTo>
                    <a:pt x="130" y="131"/>
                  </a:lnTo>
                  <a:close/>
                </a:path>
              </a:pathLst>
            </a:custGeom>
            <a:noFill/>
            <a:ln cap="flat" cmpd="sng" w="9525">
              <a:solidFill>
                <a:srgbClr val="FFFFFF"/>
              </a:solidFill>
              <a:prstDash val="solid"/>
              <a:bevel/>
              <a:headEnd len="sm" w="sm" type="none"/>
              <a:tailEnd len="sm" w="sm" type="none"/>
            </a:ln>
          </p:spPr>
          <p:txBody>
            <a:bodyPr anchorCtr="1" anchor="ctr" bIns="1425" lIns="90700" spcFirstLastPara="1" rIns="90700" wrap="square" tIns="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16" name="Google Shape;216;p53"/>
            <p:cNvSpPr/>
            <p:nvPr/>
          </p:nvSpPr>
          <p:spPr>
            <a:xfrm>
              <a:off x="-839685" y="2816160"/>
              <a:ext cx="47160" cy="47160"/>
            </a:xfrm>
            <a:custGeom>
              <a:rect b="b" l="l" r="r" t="t"/>
              <a:pathLst>
                <a:path extrusionOk="0" h="131" w="131">
                  <a:moveTo>
                    <a:pt x="131" y="0"/>
                  </a:moveTo>
                  <a:lnTo>
                    <a:pt x="0" y="131"/>
                  </a:lnTo>
                  <a:lnTo>
                    <a:pt x="131" y="0"/>
                  </a:lnTo>
                  <a:close/>
                </a:path>
              </a:pathLst>
            </a:custGeom>
            <a:noFill/>
            <a:ln cap="flat" cmpd="sng" w="9525">
              <a:solidFill>
                <a:srgbClr val="FFFFFF"/>
              </a:solidFill>
              <a:prstDash val="solid"/>
              <a:bevel/>
              <a:headEnd len="sm" w="sm" type="none"/>
              <a:tailEnd len="sm" w="sm" type="none"/>
            </a:ln>
          </p:spPr>
          <p:txBody>
            <a:bodyPr anchorCtr="1" anchor="ctr" bIns="1425" lIns="90700" spcFirstLastPara="1" rIns="90700" wrap="square" tIns="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17" name="Google Shape;217;p53"/>
            <p:cNvSpPr/>
            <p:nvPr/>
          </p:nvSpPr>
          <p:spPr>
            <a:xfrm>
              <a:off x="-839685" y="2816160"/>
              <a:ext cx="47160" cy="47160"/>
            </a:xfrm>
            <a:custGeom>
              <a:rect b="b" l="l" r="r" t="t"/>
              <a:pathLst>
                <a:path extrusionOk="0" h="131" w="131">
                  <a:moveTo>
                    <a:pt x="131" y="131"/>
                  </a:moveTo>
                  <a:lnTo>
                    <a:pt x="0" y="0"/>
                  </a:lnTo>
                  <a:lnTo>
                    <a:pt x="131" y="131"/>
                  </a:lnTo>
                  <a:close/>
                </a:path>
              </a:pathLst>
            </a:custGeom>
            <a:noFill/>
            <a:ln cap="flat" cmpd="sng" w="9525">
              <a:solidFill>
                <a:srgbClr val="FFFFFF"/>
              </a:solidFill>
              <a:prstDash val="solid"/>
              <a:bevel/>
              <a:headEnd len="sm" w="sm" type="none"/>
              <a:tailEnd len="sm" w="sm" type="none"/>
            </a:ln>
          </p:spPr>
          <p:txBody>
            <a:bodyPr anchorCtr="1" anchor="ctr" bIns="1425" lIns="90700" spcFirstLastPara="1" rIns="90700" wrap="square" tIns="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18" name="Google Shape;218;p53"/>
            <p:cNvSpPr/>
            <p:nvPr/>
          </p:nvSpPr>
          <p:spPr>
            <a:xfrm>
              <a:off x="-642405" y="2915160"/>
              <a:ext cx="47160" cy="47160"/>
            </a:xfrm>
            <a:custGeom>
              <a:rect b="b" l="l" r="r" t="t"/>
              <a:pathLst>
                <a:path extrusionOk="0" h="131" w="131">
                  <a:moveTo>
                    <a:pt x="131" y="0"/>
                  </a:moveTo>
                  <a:lnTo>
                    <a:pt x="0" y="131"/>
                  </a:lnTo>
                  <a:lnTo>
                    <a:pt x="131" y="0"/>
                  </a:lnTo>
                  <a:close/>
                </a:path>
              </a:pathLst>
            </a:custGeom>
            <a:noFill/>
            <a:ln cap="flat" cmpd="sng" w="9525">
              <a:solidFill>
                <a:srgbClr val="FFFFFF"/>
              </a:solidFill>
              <a:prstDash val="solid"/>
              <a:bevel/>
              <a:headEnd len="sm" w="sm" type="none"/>
              <a:tailEnd len="sm" w="sm" type="none"/>
            </a:ln>
          </p:spPr>
          <p:txBody>
            <a:bodyPr anchorCtr="1" anchor="ctr" bIns="1425" lIns="90700" spcFirstLastPara="1" rIns="90700" wrap="square" tIns="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19" name="Google Shape;219;p53"/>
            <p:cNvSpPr/>
            <p:nvPr/>
          </p:nvSpPr>
          <p:spPr>
            <a:xfrm>
              <a:off x="-642405" y="2915160"/>
              <a:ext cx="47160" cy="47160"/>
            </a:xfrm>
            <a:custGeom>
              <a:rect b="b" l="l" r="r" t="t"/>
              <a:pathLst>
                <a:path extrusionOk="0" h="131" w="131">
                  <a:moveTo>
                    <a:pt x="131" y="131"/>
                  </a:moveTo>
                  <a:lnTo>
                    <a:pt x="0" y="0"/>
                  </a:lnTo>
                  <a:lnTo>
                    <a:pt x="131" y="131"/>
                  </a:lnTo>
                  <a:close/>
                </a:path>
              </a:pathLst>
            </a:custGeom>
            <a:noFill/>
            <a:ln cap="flat" cmpd="sng" w="9525">
              <a:solidFill>
                <a:srgbClr val="FFFFFF"/>
              </a:solidFill>
              <a:prstDash val="solid"/>
              <a:bevel/>
              <a:headEnd len="sm" w="sm" type="none"/>
              <a:tailEnd len="sm" w="sm" type="none"/>
            </a:ln>
          </p:spPr>
          <p:txBody>
            <a:bodyPr anchorCtr="1" anchor="ctr" bIns="1425" lIns="90700" spcFirstLastPara="1" rIns="90700" wrap="square" tIns="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20" name="Google Shape;220;p53"/>
            <p:cNvSpPr/>
            <p:nvPr/>
          </p:nvSpPr>
          <p:spPr>
            <a:xfrm>
              <a:off x="-741045" y="2915160"/>
              <a:ext cx="46800" cy="47160"/>
            </a:xfrm>
            <a:custGeom>
              <a:rect b="b" l="l" r="r" t="t"/>
              <a:pathLst>
                <a:path extrusionOk="0" h="131" w="130">
                  <a:moveTo>
                    <a:pt x="130" y="0"/>
                  </a:moveTo>
                  <a:lnTo>
                    <a:pt x="0" y="131"/>
                  </a:lnTo>
                  <a:lnTo>
                    <a:pt x="130" y="0"/>
                  </a:lnTo>
                  <a:close/>
                </a:path>
              </a:pathLst>
            </a:custGeom>
            <a:noFill/>
            <a:ln cap="flat" cmpd="sng" w="9525">
              <a:solidFill>
                <a:srgbClr val="FFFFFF"/>
              </a:solidFill>
              <a:prstDash val="solid"/>
              <a:bevel/>
              <a:headEnd len="sm" w="sm" type="none"/>
              <a:tailEnd len="sm" w="sm" type="none"/>
            </a:ln>
          </p:spPr>
          <p:txBody>
            <a:bodyPr anchorCtr="1" anchor="ctr" bIns="1425" lIns="90700" spcFirstLastPara="1" rIns="90700" wrap="square" tIns="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21" name="Google Shape;221;p53"/>
            <p:cNvSpPr/>
            <p:nvPr/>
          </p:nvSpPr>
          <p:spPr>
            <a:xfrm>
              <a:off x="-741045" y="2915160"/>
              <a:ext cx="46800" cy="47160"/>
            </a:xfrm>
            <a:custGeom>
              <a:rect b="b" l="l" r="r" t="t"/>
              <a:pathLst>
                <a:path extrusionOk="0" h="131" w="130">
                  <a:moveTo>
                    <a:pt x="130" y="131"/>
                  </a:moveTo>
                  <a:lnTo>
                    <a:pt x="0" y="0"/>
                  </a:lnTo>
                  <a:lnTo>
                    <a:pt x="130" y="131"/>
                  </a:lnTo>
                  <a:close/>
                </a:path>
              </a:pathLst>
            </a:custGeom>
            <a:noFill/>
            <a:ln cap="flat" cmpd="sng" w="9525">
              <a:solidFill>
                <a:srgbClr val="FFFFFF"/>
              </a:solidFill>
              <a:prstDash val="solid"/>
              <a:bevel/>
              <a:headEnd len="sm" w="sm" type="none"/>
              <a:tailEnd len="sm" w="sm" type="none"/>
            </a:ln>
          </p:spPr>
          <p:txBody>
            <a:bodyPr anchorCtr="1" anchor="ctr" bIns="1425" lIns="90700" spcFirstLastPara="1" rIns="90700" wrap="square" tIns="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22" name="Google Shape;222;p53"/>
            <p:cNvSpPr/>
            <p:nvPr/>
          </p:nvSpPr>
          <p:spPr>
            <a:xfrm>
              <a:off x="-839685" y="2915160"/>
              <a:ext cx="47160" cy="47160"/>
            </a:xfrm>
            <a:custGeom>
              <a:rect b="b" l="l" r="r" t="t"/>
              <a:pathLst>
                <a:path extrusionOk="0" h="131" w="131">
                  <a:moveTo>
                    <a:pt x="131" y="0"/>
                  </a:moveTo>
                  <a:lnTo>
                    <a:pt x="0" y="131"/>
                  </a:lnTo>
                  <a:lnTo>
                    <a:pt x="131" y="0"/>
                  </a:lnTo>
                  <a:close/>
                </a:path>
              </a:pathLst>
            </a:custGeom>
            <a:noFill/>
            <a:ln cap="flat" cmpd="sng" w="9525">
              <a:solidFill>
                <a:srgbClr val="FFFFFF"/>
              </a:solidFill>
              <a:prstDash val="solid"/>
              <a:bevel/>
              <a:headEnd len="sm" w="sm" type="none"/>
              <a:tailEnd len="sm" w="sm" type="none"/>
            </a:ln>
          </p:spPr>
          <p:txBody>
            <a:bodyPr anchorCtr="1" anchor="ctr" bIns="1425" lIns="90700" spcFirstLastPara="1" rIns="90700" wrap="square" tIns="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23" name="Google Shape;223;p53"/>
            <p:cNvSpPr/>
            <p:nvPr/>
          </p:nvSpPr>
          <p:spPr>
            <a:xfrm>
              <a:off x="-839685" y="2915160"/>
              <a:ext cx="47160" cy="47160"/>
            </a:xfrm>
            <a:custGeom>
              <a:rect b="b" l="l" r="r" t="t"/>
              <a:pathLst>
                <a:path extrusionOk="0" h="131" w="131">
                  <a:moveTo>
                    <a:pt x="131" y="131"/>
                  </a:moveTo>
                  <a:lnTo>
                    <a:pt x="0" y="0"/>
                  </a:lnTo>
                  <a:lnTo>
                    <a:pt x="131" y="131"/>
                  </a:lnTo>
                  <a:close/>
                </a:path>
              </a:pathLst>
            </a:custGeom>
            <a:noFill/>
            <a:ln cap="flat" cmpd="sng" w="9525">
              <a:solidFill>
                <a:srgbClr val="FFFFFF"/>
              </a:solidFill>
              <a:prstDash val="solid"/>
              <a:bevel/>
              <a:headEnd len="sm" w="sm" type="none"/>
              <a:tailEnd len="sm" w="sm" type="none"/>
            </a:ln>
          </p:spPr>
          <p:txBody>
            <a:bodyPr anchorCtr="1" anchor="ctr" bIns="1425" lIns="90700" spcFirstLastPara="1" rIns="90700" wrap="square" tIns="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24" name="Google Shape;224;p53"/>
            <p:cNvSpPr/>
            <p:nvPr/>
          </p:nvSpPr>
          <p:spPr>
            <a:xfrm>
              <a:off x="-642405" y="3013800"/>
              <a:ext cx="47160" cy="46800"/>
            </a:xfrm>
            <a:custGeom>
              <a:rect b="b" l="l" r="r" t="t"/>
              <a:pathLst>
                <a:path extrusionOk="0" h="130" w="131">
                  <a:moveTo>
                    <a:pt x="131" y="0"/>
                  </a:moveTo>
                  <a:lnTo>
                    <a:pt x="0" y="130"/>
                  </a:lnTo>
                  <a:lnTo>
                    <a:pt x="131" y="0"/>
                  </a:lnTo>
                  <a:close/>
                </a:path>
              </a:pathLst>
            </a:custGeom>
            <a:noFill/>
            <a:ln cap="flat" cmpd="sng" w="9525">
              <a:solidFill>
                <a:srgbClr val="FFFFFF"/>
              </a:solidFill>
              <a:prstDash val="solid"/>
              <a:bevel/>
              <a:headEnd len="sm" w="sm" type="none"/>
              <a:tailEnd len="sm" w="sm" type="none"/>
            </a:ln>
          </p:spPr>
          <p:txBody>
            <a:bodyPr anchorCtr="1" anchor="ctr" bIns="1075" lIns="90700" spcFirstLastPara="1" rIns="90700" wrap="square" tIns="10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25" name="Google Shape;225;p53"/>
            <p:cNvSpPr/>
            <p:nvPr/>
          </p:nvSpPr>
          <p:spPr>
            <a:xfrm>
              <a:off x="-642405" y="3013800"/>
              <a:ext cx="47160" cy="46800"/>
            </a:xfrm>
            <a:custGeom>
              <a:rect b="b" l="l" r="r" t="t"/>
              <a:pathLst>
                <a:path extrusionOk="0" h="130" w="131">
                  <a:moveTo>
                    <a:pt x="131" y="130"/>
                  </a:moveTo>
                  <a:lnTo>
                    <a:pt x="0" y="0"/>
                  </a:lnTo>
                  <a:lnTo>
                    <a:pt x="131" y="130"/>
                  </a:lnTo>
                  <a:close/>
                </a:path>
              </a:pathLst>
            </a:custGeom>
            <a:noFill/>
            <a:ln cap="flat" cmpd="sng" w="9525">
              <a:solidFill>
                <a:srgbClr val="FFFFFF"/>
              </a:solidFill>
              <a:prstDash val="solid"/>
              <a:bevel/>
              <a:headEnd len="sm" w="sm" type="none"/>
              <a:tailEnd len="sm" w="sm" type="none"/>
            </a:ln>
          </p:spPr>
          <p:txBody>
            <a:bodyPr anchorCtr="1" anchor="ctr" bIns="1075" lIns="90700" spcFirstLastPara="1" rIns="90700" wrap="square" tIns="10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26" name="Google Shape;226;p53"/>
            <p:cNvSpPr/>
            <p:nvPr/>
          </p:nvSpPr>
          <p:spPr>
            <a:xfrm>
              <a:off x="-741045" y="3013800"/>
              <a:ext cx="46800" cy="46800"/>
            </a:xfrm>
            <a:custGeom>
              <a:rect b="b" l="l" r="r" t="t"/>
              <a:pathLst>
                <a:path extrusionOk="0" h="130" w="130">
                  <a:moveTo>
                    <a:pt x="130" y="0"/>
                  </a:moveTo>
                  <a:lnTo>
                    <a:pt x="0" y="130"/>
                  </a:lnTo>
                  <a:lnTo>
                    <a:pt x="130" y="0"/>
                  </a:lnTo>
                  <a:close/>
                </a:path>
              </a:pathLst>
            </a:custGeom>
            <a:noFill/>
            <a:ln cap="flat" cmpd="sng" w="9525">
              <a:solidFill>
                <a:srgbClr val="FFFFFF"/>
              </a:solidFill>
              <a:prstDash val="solid"/>
              <a:bevel/>
              <a:headEnd len="sm" w="sm" type="none"/>
              <a:tailEnd len="sm" w="sm" type="none"/>
            </a:ln>
          </p:spPr>
          <p:txBody>
            <a:bodyPr anchorCtr="1" anchor="ctr" bIns="1075" lIns="90700" spcFirstLastPara="1" rIns="90700" wrap="square" tIns="10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27" name="Google Shape;227;p53"/>
            <p:cNvSpPr/>
            <p:nvPr/>
          </p:nvSpPr>
          <p:spPr>
            <a:xfrm>
              <a:off x="-741045" y="3013800"/>
              <a:ext cx="46800" cy="46800"/>
            </a:xfrm>
            <a:custGeom>
              <a:rect b="b" l="l" r="r" t="t"/>
              <a:pathLst>
                <a:path extrusionOk="0" h="130" w="130">
                  <a:moveTo>
                    <a:pt x="130" y="130"/>
                  </a:moveTo>
                  <a:lnTo>
                    <a:pt x="0" y="0"/>
                  </a:lnTo>
                  <a:lnTo>
                    <a:pt x="130" y="130"/>
                  </a:lnTo>
                  <a:close/>
                </a:path>
              </a:pathLst>
            </a:custGeom>
            <a:noFill/>
            <a:ln cap="flat" cmpd="sng" w="9525">
              <a:solidFill>
                <a:srgbClr val="FFFFFF"/>
              </a:solidFill>
              <a:prstDash val="solid"/>
              <a:bevel/>
              <a:headEnd len="sm" w="sm" type="none"/>
              <a:tailEnd len="sm" w="sm" type="none"/>
            </a:ln>
          </p:spPr>
          <p:txBody>
            <a:bodyPr anchorCtr="1" anchor="ctr" bIns="1075" lIns="90700" spcFirstLastPara="1" rIns="90700" wrap="square" tIns="10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28" name="Google Shape;228;p53"/>
            <p:cNvSpPr/>
            <p:nvPr/>
          </p:nvSpPr>
          <p:spPr>
            <a:xfrm>
              <a:off x="-839685" y="3013800"/>
              <a:ext cx="47160" cy="46800"/>
            </a:xfrm>
            <a:custGeom>
              <a:rect b="b" l="l" r="r" t="t"/>
              <a:pathLst>
                <a:path extrusionOk="0" h="130" w="131">
                  <a:moveTo>
                    <a:pt x="131" y="0"/>
                  </a:moveTo>
                  <a:lnTo>
                    <a:pt x="0" y="130"/>
                  </a:lnTo>
                  <a:lnTo>
                    <a:pt x="131" y="0"/>
                  </a:lnTo>
                  <a:close/>
                </a:path>
              </a:pathLst>
            </a:custGeom>
            <a:noFill/>
            <a:ln cap="flat" cmpd="sng" w="9525">
              <a:solidFill>
                <a:srgbClr val="FFFFFF"/>
              </a:solidFill>
              <a:prstDash val="solid"/>
              <a:bevel/>
              <a:headEnd len="sm" w="sm" type="none"/>
              <a:tailEnd len="sm" w="sm" type="none"/>
            </a:ln>
          </p:spPr>
          <p:txBody>
            <a:bodyPr anchorCtr="1" anchor="ctr" bIns="1075" lIns="90700" spcFirstLastPara="1" rIns="90700" wrap="square" tIns="10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29" name="Google Shape;229;p53"/>
            <p:cNvSpPr/>
            <p:nvPr/>
          </p:nvSpPr>
          <p:spPr>
            <a:xfrm>
              <a:off x="-839685" y="3013800"/>
              <a:ext cx="47160" cy="46800"/>
            </a:xfrm>
            <a:custGeom>
              <a:rect b="b" l="l" r="r" t="t"/>
              <a:pathLst>
                <a:path extrusionOk="0" h="130" w="131">
                  <a:moveTo>
                    <a:pt x="131" y="130"/>
                  </a:moveTo>
                  <a:lnTo>
                    <a:pt x="0" y="0"/>
                  </a:lnTo>
                  <a:lnTo>
                    <a:pt x="131" y="130"/>
                  </a:lnTo>
                  <a:close/>
                </a:path>
              </a:pathLst>
            </a:custGeom>
            <a:noFill/>
            <a:ln cap="flat" cmpd="sng" w="9525">
              <a:solidFill>
                <a:srgbClr val="FFFFFF"/>
              </a:solidFill>
              <a:prstDash val="solid"/>
              <a:bevel/>
              <a:headEnd len="sm" w="sm" type="none"/>
              <a:tailEnd len="sm" w="sm" type="none"/>
            </a:ln>
          </p:spPr>
          <p:txBody>
            <a:bodyPr anchorCtr="1" anchor="ctr" bIns="1075" lIns="90700" spcFirstLastPara="1" rIns="90700" wrap="square" tIns="10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1">
    <p:spTree>
      <p:nvGrpSpPr>
        <p:cNvPr id="230" name="Shape 230"/>
        <p:cNvGrpSpPr/>
        <p:nvPr/>
      </p:nvGrpSpPr>
      <p:grpSpPr>
        <a:xfrm>
          <a:off x="0" y="0"/>
          <a:ext cx="0" cy="0"/>
          <a:chOff x="0" y="0"/>
          <a:chExt cx="0" cy="0"/>
        </a:xfrm>
      </p:grpSpPr>
      <p:pic>
        <p:nvPicPr>
          <p:cNvPr id="231" name="Google Shape;231;p54"/>
          <p:cNvPicPr preferRelativeResize="0"/>
          <p:nvPr/>
        </p:nvPicPr>
        <p:blipFill rotWithShape="1">
          <a:blip r:embed="rId2">
            <a:alphaModFix amt="30000"/>
          </a:blip>
          <a:srcRect b="9741" l="0" r="0" t="9806"/>
          <a:stretch/>
        </p:blipFill>
        <p:spPr>
          <a:xfrm flipH="1">
            <a:off x="0" y="0"/>
            <a:ext cx="9143999" cy="5173676"/>
          </a:xfrm>
          <a:prstGeom prst="rect">
            <a:avLst/>
          </a:prstGeom>
          <a:noFill/>
          <a:ln>
            <a:noFill/>
          </a:ln>
        </p:spPr>
      </p:pic>
      <p:pic>
        <p:nvPicPr>
          <p:cNvPr id="232" name="Google Shape;232;p54"/>
          <p:cNvPicPr preferRelativeResize="0"/>
          <p:nvPr/>
        </p:nvPicPr>
        <p:blipFill rotWithShape="1">
          <a:blip r:embed="rId2">
            <a:alphaModFix amt="30000"/>
          </a:blip>
          <a:srcRect b="9741" l="0" r="0" t="9806"/>
          <a:stretch/>
        </p:blipFill>
        <p:spPr>
          <a:xfrm>
            <a:off x="0" y="0"/>
            <a:ext cx="9143999" cy="5173676"/>
          </a:xfrm>
          <a:prstGeom prst="rect">
            <a:avLst/>
          </a:prstGeom>
          <a:noFill/>
          <a:ln>
            <a:noFill/>
          </a:ln>
        </p:spPr>
      </p:pic>
      <p:sp>
        <p:nvSpPr>
          <p:cNvPr id="233" name="Google Shape;233;p54"/>
          <p:cNvSpPr txBox="1"/>
          <p:nvPr>
            <p:ph idx="1" type="subTitle"/>
          </p:nvPr>
        </p:nvSpPr>
        <p:spPr>
          <a:xfrm>
            <a:off x="5276675" y="1547200"/>
            <a:ext cx="3342000" cy="1263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None/>
              <a:defRPr/>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sp>
        <p:nvSpPr>
          <p:cNvPr id="234" name="Google Shape;234;p54"/>
          <p:cNvSpPr txBox="1"/>
          <p:nvPr>
            <p:ph type="title"/>
          </p:nvPr>
        </p:nvSpPr>
        <p:spPr>
          <a:xfrm>
            <a:off x="5276675" y="535000"/>
            <a:ext cx="3342000" cy="1012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sz="2800"/>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235" name="Google Shape;235;p54"/>
          <p:cNvSpPr/>
          <p:nvPr>
            <p:ph idx="2" type="pic"/>
          </p:nvPr>
        </p:nvSpPr>
        <p:spPr>
          <a:xfrm>
            <a:off x="-6100" y="-3200"/>
            <a:ext cx="2782200" cy="5143500"/>
          </a:xfrm>
          <a:prstGeom prst="rect">
            <a:avLst/>
          </a:prstGeom>
          <a:noFill/>
          <a:ln cap="flat" cmpd="sng" w="9525">
            <a:solidFill>
              <a:schemeClr val="dk1"/>
            </a:solidFill>
            <a:prstDash val="solid"/>
            <a:round/>
            <a:headEnd len="sm" w="sm" type="none"/>
            <a:tailEnd len="sm" w="sm" type="none"/>
          </a:ln>
        </p:spPr>
      </p:sp>
      <p:sp>
        <p:nvSpPr>
          <p:cNvPr id="236" name="Google Shape;236;p54"/>
          <p:cNvSpPr/>
          <p:nvPr>
            <p:ph idx="3" type="pic"/>
          </p:nvPr>
        </p:nvSpPr>
        <p:spPr>
          <a:xfrm>
            <a:off x="2775975" y="2810800"/>
            <a:ext cx="6368100" cy="2329500"/>
          </a:xfrm>
          <a:prstGeom prst="rect">
            <a:avLst/>
          </a:prstGeom>
          <a:noFill/>
          <a:ln cap="flat" cmpd="sng" w="9525">
            <a:solidFill>
              <a:schemeClr val="dk1"/>
            </a:solidFill>
            <a:prstDash val="solid"/>
            <a:round/>
            <a:headEnd len="sm" w="sm" type="none"/>
            <a:tailEnd len="sm" w="sm" type="none"/>
          </a:ln>
        </p:spPr>
      </p:sp>
      <p:sp>
        <p:nvSpPr>
          <p:cNvPr id="237" name="Google Shape;237;p54"/>
          <p:cNvSpPr/>
          <p:nvPr>
            <p:ph idx="4" type="pic"/>
          </p:nvPr>
        </p:nvSpPr>
        <p:spPr>
          <a:xfrm>
            <a:off x="2775975" y="-3200"/>
            <a:ext cx="2196300" cy="2810700"/>
          </a:xfrm>
          <a:prstGeom prst="rect">
            <a:avLst/>
          </a:prstGeom>
          <a:noFill/>
          <a:ln cap="flat" cmpd="sng" w="9525">
            <a:solidFill>
              <a:schemeClr val="dk1"/>
            </a:solidFill>
            <a:prstDash val="solid"/>
            <a:round/>
            <a:headEnd len="sm" w="sm" type="none"/>
            <a:tailEnd len="sm" w="sm" type="none"/>
          </a:ln>
        </p:spPr>
      </p:sp>
      <p:cxnSp>
        <p:nvCxnSpPr>
          <p:cNvPr id="238" name="Google Shape;238;p54"/>
          <p:cNvCxnSpPr/>
          <p:nvPr/>
        </p:nvCxnSpPr>
        <p:spPr>
          <a:xfrm rot="10800000">
            <a:off x="4972200" y="382600"/>
            <a:ext cx="4185900" cy="0"/>
          </a:xfrm>
          <a:prstGeom prst="straightConnector1">
            <a:avLst/>
          </a:prstGeom>
          <a:noFill/>
          <a:ln cap="flat" cmpd="sng" w="9525">
            <a:solidFill>
              <a:schemeClr val="dk1"/>
            </a:solidFill>
            <a:prstDash val="solid"/>
            <a:round/>
            <a:headEnd len="sm" w="sm" type="none"/>
            <a:tailEnd len="sm" w="sm" type="none"/>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1_1_1_1_1_1_2">
    <p:spTree>
      <p:nvGrpSpPr>
        <p:cNvPr id="239" name="Shape 239"/>
        <p:cNvGrpSpPr/>
        <p:nvPr/>
      </p:nvGrpSpPr>
      <p:grpSpPr>
        <a:xfrm>
          <a:off x="0" y="0"/>
          <a:ext cx="0" cy="0"/>
          <a:chOff x="0" y="0"/>
          <a:chExt cx="0" cy="0"/>
        </a:xfrm>
      </p:grpSpPr>
      <p:pic>
        <p:nvPicPr>
          <p:cNvPr id="240" name="Google Shape;240;p55"/>
          <p:cNvPicPr preferRelativeResize="0"/>
          <p:nvPr/>
        </p:nvPicPr>
        <p:blipFill rotWithShape="1">
          <a:blip r:embed="rId2">
            <a:alphaModFix amt="30000"/>
          </a:blip>
          <a:srcRect b="9741" l="0" r="0" t="9806"/>
          <a:stretch/>
        </p:blipFill>
        <p:spPr>
          <a:xfrm flipH="1">
            <a:off x="0" y="0"/>
            <a:ext cx="9143999" cy="5173676"/>
          </a:xfrm>
          <a:prstGeom prst="rect">
            <a:avLst/>
          </a:prstGeom>
          <a:noFill/>
          <a:ln>
            <a:noFill/>
          </a:ln>
        </p:spPr>
      </p:pic>
      <p:sp>
        <p:nvSpPr>
          <p:cNvPr id="241" name="Google Shape;241;p55"/>
          <p:cNvSpPr txBox="1"/>
          <p:nvPr>
            <p:ph type="ctrTitle"/>
          </p:nvPr>
        </p:nvSpPr>
        <p:spPr>
          <a:xfrm>
            <a:off x="2382250" y="894425"/>
            <a:ext cx="4379400" cy="1056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7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242" name="Google Shape;242;p55"/>
          <p:cNvSpPr txBox="1"/>
          <p:nvPr>
            <p:ph idx="1" type="subTitle"/>
          </p:nvPr>
        </p:nvSpPr>
        <p:spPr>
          <a:xfrm>
            <a:off x="2382350" y="1790250"/>
            <a:ext cx="4379400" cy="1103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243" name="Google Shape;243;p55"/>
          <p:cNvSpPr txBox="1"/>
          <p:nvPr/>
        </p:nvSpPr>
        <p:spPr>
          <a:xfrm>
            <a:off x="2294150" y="3960575"/>
            <a:ext cx="4555800" cy="4767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300"/>
              </a:spcBef>
              <a:spcAft>
                <a:spcPts val="0"/>
              </a:spcAft>
              <a:buClr>
                <a:srgbClr val="000000"/>
              </a:buClr>
              <a:buSzPts val="1000"/>
              <a:buFont typeface="Arial"/>
              <a:buNone/>
            </a:pPr>
            <a:r>
              <a:rPr b="0" i="0" lang="en" sz="1000" u="none" cap="none" strike="noStrike">
                <a:solidFill>
                  <a:schemeClr val="dk1"/>
                </a:solidFill>
                <a:latin typeface="Montserrat"/>
                <a:ea typeface="Montserrat"/>
                <a:cs typeface="Montserrat"/>
                <a:sym typeface="Montserrat"/>
              </a:rPr>
              <a:t>CREDITS: This presentation template was created by </a:t>
            </a:r>
            <a:r>
              <a:rPr b="1" i="0" lang="en" sz="1000" u="sng" cap="none" strike="noStrike">
                <a:solidFill>
                  <a:schemeClr val="hlink"/>
                </a:solidFill>
                <a:latin typeface="Montserrat"/>
                <a:ea typeface="Montserrat"/>
                <a:cs typeface="Montserrat"/>
                <a:sym typeface="Montserrat"/>
                <a:hlinkClick r:id="rId3"/>
              </a:rPr>
              <a:t>Slidesgo</a:t>
            </a:r>
            <a:r>
              <a:rPr b="0" i="0" lang="en" sz="1000" u="sng" cap="none" strike="noStrike">
                <a:solidFill>
                  <a:schemeClr val="dk1"/>
                </a:solidFill>
                <a:latin typeface="Montserrat"/>
                <a:ea typeface="Montserrat"/>
                <a:cs typeface="Montserrat"/>
                <a:sym typeface="Montserrat"/>
              </a:rPr>
              <a:t>,</a:t>
            </a:r>
            <a:r>
              <a:rPr b="0" i="0" lang="en" sz="1000" u="none" cap="none" strike="noStrike">
                <a:solidFill>
                  <a:schemeClr val="dk1"/>
                </a:solidFill>
                <a:latin typeface="Montserrat"/>
                <a:ea typeface="Montserrat"/>
                <a:cs typeface="Montserrat"/>
                <a:sym typeface="Montserrat"/>
              </a:rPr>
              <a:t> including icons by </a:t>
            </a:r>
            <a:r>
              <a:rPr b="1" i="0" lang="en" sz="1000" u="sng" cap="none" strike="noStrike">
                <a:solidFill>
                  <a:schemeClr val="dk1"/>
                </a:solidFill>
                <a:latin typeface="Montserrat"/>
                <a:ea typeface="Montserrat"/>
                <a:cs typeface="Montserrat"/>
                <a:sym typeface="Montserrat"/>
                <a:hlinkClick r:id="rId4">
                  <a:extLst>
                    <a:ext uri="{A12FA001-AC4F-418D-AE19-62706E023703}">
                      <ahyp:hlinkClr val="tx"/>
                    </a:ext>
                  </a:extLst>
                </a:hlinkClick>
              </a:rPr>
              <a:t>Flaticon</a:t>
            </a:r>
            <a:r>
              <a:rPr b="0" i="0" lang="en" sz="1000" u="none" cap="none" strike="noStrike">
                <a:solidFill>
                  <a:schemeClr val="dk1"/>
                </a:solidFill>
                <a:latin typeface="Montserrat"/>
                <a:ea typeface="Montserrat"/>
                <a:cs typeface="Montserrat"/>
                <a:sym typeface="Montserrat"/>
              </a:rPr>
              <a:t>, and infographics &amp; images by </a:t>
            </a:r>
            <a:r>
              <a:rPr b="1" i="0" lang="en" sz="1000" u="sng" cap="none" strike="noStrike">
                <a:solidFill>
                  <a:schemeClr val="dk1"/>
                </a:solidFill>
                <a:latin typeface="Montserrat"/>
                <a:ea typeface="Montserrat"/>
                <a:cs typeface="Montserrat"/>
                <a:sym typeface="Montserrat"/>
                <a:hlinkClick r:id="rId5">
                  <a:extLst>
                    <a:ext uri="{A12FA001-AC4F-418D-AE19-62706E023703}">
                      <ahyp:hlinkClr val="tx"/>
                    </a:ext>
                  </a:extLst>
                </a:hlinkClick>
              </a:rPr>
              <a:t>Freepik</a:t>
            </a:r>
            <a:endParaRPr b="1" i="0" sz="1000" u="sng" cap="none" strike="noStrike">
              <a:solidFill>
                <a:schemeClr val="dk1"/>
              </a:solidFill>
              <a:latin typeface="Montserrat"/>
              <a:ea typeface="Montserrat"/>
              <a:cs typeface="Montserrat"/>
              <a:sym typeface="Montserrat"/>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44" name="Shape 244"/>
        <p:cNvGrpSpPr/>
        <p:nvPr/>
      </p:nvGrpSpPr>
      <p:grpSpPr>
        <a:xfrm>
          <a:off x="0" y="0"/>
          <a:ext cx="0" cy="0"/>
          <a:chOff x="0" y="0"/>
          <a:chExt cx="0" cy="0"/>
        </a:xfrm>
      </p:grpSpPr>
      <p:pic>
        <p:nvPicPr>
          <p:cNvPr id="245" name="Google Shape;245;p59"/>
          <p:cNvPicPr preferRelativeResize="0"/>
          <p:nvPr/>
        </p:nvPicPr>
        <p:blipFill rotWithShape="1">
          <a:blip r:embed="rId2">
            <a:alphaModFix amt="30000"/>
          </a:blip>
          <a:srcRect b="9741" l="0" r="0" t="9806"/>
          <a:stretch/>
        </p:blipFill>
        <p:spPr>
          <a:xfrm>
            <a:off x="0" y="0"/>
            <a:ext cx="9143999" cy="5173676"/>
          </a:xfrm>
          <a:prstGeom prst="rect">
            <a:avLst/>
          </a:prstGeom>
          <a:noFill/>
          <a:ln>
            <a:noFill/>
          </a:ln>
        </p:spPr>
      </p:pic>
      <p:cxnSp>
        <p:nvCxnSpPr>
          <p:cNvPr id="246" name="Google Shape;246;p59"/>
          <p:cNvCxnSpPr/>
          <p:nvPr/>
        </p:nvCxnSpPr>
        <p:spPr>
          <a:xfrm rot="10800000">
            <a:off x="-300" y="382600"/>
            <a:ext cx="9144000" cy="0"/>
          </a:xfrm>
          <a:prstGeom prst="straightConnector1">
            <a:avLst/>
          </a:prstGeom>
          <a:noFill/>
          <a:ln cap="flat" cmpd="sng" w="9525">
            <a:solidFill>
              <a:schemeClr val="dk1"/>
            </a:solidFill>
            <a:prstDash val="solid"/>
            <a:round/>
            <a:headEnd len="sm" w="sm" type="none"/>
            <a:tailEnd len="sm" w="sm" type="none"/>
          </a:ln>
        </p:spPr>
      </p:cxnSp>
      <p:cxnSp>
        <p:nvCxnSpPr>
          <p:cNvPr id="247" name="Google Shape;247;p59"/>
          <p:cNvCxnSpPr/>
          <p:nvPr/>
        </p:nvCxnSpPr>
        <p:spPr>
          <a:xfrm rot="10800000">
            <a:off x="-300" y="4760900"/>
            <a:ext cx="9144000" cy="0"/>
          </a:xfrm>
          <a:prstGeom prst="straightConnector1">
            <a:avLst/>
          </a:prstGeom>
          <a:noFill/>
          <a:ln cap="flat" cmpd="sng" w="9525">
            <a:solidFill>
              <a:schemeClr val="dk1"/>
            </a:solidFill>
            <a:prstDash val="solid"/>
            <a:round/>
            <a:headEnd len="sm" w="sm" type="none"/>
            <a:tailEnd len="sm" w="sm" type="none"/>
          </a:ln>
        </p:spPr>
      </p:cxnSp>
      <p:sp>
        <p:nvSpPr>
          <p:cNvPr id="248" name="Google Shape;248;p59"/>
          <p:cNvSpPr/>
          <p:nvPr/>
        </p:nvSpPr>
        <p:spPr>
          <a:xfrm>
            <a:off x="8666646" y="3979277"/>
            <a:ext cx="352151" cy="629226"/>
          </a:xfrm>
          <a:custGeom>
            <a:rect b="b" l="l" r="r" t="t"/>
            <a:pathLst>
              <a:path extrusionOk="0" h="2925" w="1637">
                <a:moveTo>
                  <a:pt x="1572" y="1781"/>
                </a:moveTo>
                <a:cubicBezTo>
                  <a:pt x="1268" y="1651"/>
                  <a:pt x="1091" y="1575"/>
                  <a:pt x="1044" y="1530"/>
                </a:cubicBezTo>
                <a:cubicBezTo>
                  <a:pt x="1164" y="1466"/>
                  <a:pt x="1350" y="1464"/>
                  <a:pt x="1637" y="1462"/>
                </a:cubicBezTo>
                <a:cubicBezTo>
                  <a:pt x="1350" y="1461"/>
                  <a:pt x="1164" y="1460"/>
                  <a:pt x="1044" y="1395"/>
                </a:cubicBezTo>
                <a:cubicBezTo>
                  <a:pt x="1091" y="1350"/>
                  <a:pt x="1268" y="1274"/>
                  <a:pt x="1572" y="1144"/>
                </a:cubicBezTo>
                <a:cubicBezTo>
                  <a:pt x="837" y="1452"/>
                  <a:pt x="835" y="1449"/>
                  <a:pt x="1397" y="884"/>
                </a:cubicBezTo>
                <a:cubicBezTo>
                  <a:pt x="831" y="1446"/>
                  <a:pt x="829" y="1444"/>
                  <a:pt x="1137" y="708"/>
                </a:cubicBezTo>
                <a:cubicBezTo>
                  <a:pt x="1019" y="986"/>
                  <a:pt x="944" y="1158"/>
                  <a:pt x="898" y="1222"/>
                </a:cubicBezTo>
                <a:cubicBezTo>
                  <a:pt x="821" y="1025"/>
                  <a:pt x="820" y="663"/>
                  <a:pt x="818" y="0"/>
                </a:cubicBezTo>
                <a:cubicBezTo>
                  <a:pt x="817" y="663"/>
                  <a:pt x="816" y="1025"/>
                  <a:pt x="738" y="1222"/>
                </a:cubicBezTo>
                <a:cubicBezTo>
                  <a:pt x="692" y="1158"/>
                  <a:pt x="618" y="986"/>
                  <a:pt x="499" y="708"/>
                </a:cubicBezTo>
                <a:cubicBezTo>
                  <a:pt x="808" y="1444"/>
                  <a:pt x="805" y="1446"/>
                  <a:pt x="240" y="884"/>
                </a:cubicBezTo>
                <a:cubicBezTo>
                  <a:pt x="802" y="1449"/>
                  <a:pt x="800" y="1452"/>
                  <a:pt x="64" y="1144"/>
                </a:cubicBezTo>
                <a:cubicBezTo>
                  <a:pt x="368" y="1274"/>
                  <a:pt x="545" y="1350"/>
                  <a:pt x="593" y="1395"/>
                </a:cubicBezTo>
                <a:cubicBezTo>
                  <a:pt x="473" y="1460"/>
                  <a:pt x="286" y="1461"/>
                  <a:pt x="0" y="1462"/>
                </a:cubicBezTo>
                <a:cubicBezTo>
                  <a:pt x="286" y="1464"/>
                  <a:pt x="473" y="1466"/>
                  <a:pt x="593" y="1530"/>
                </a:cubicBezTo>
                <a:cubicBezTo>
                  <a:pt x="545" y="1575"/>
                  <a:pt x="368" y="1651"/>
                  <a:pt x="64" y="1781"/>
                </a:cubicBezTo>
                <a:cubicBezTo>
                  <a:pt x="800" y="1474"/>
                  <a:pt x="802" y="1475"/>
                  <a:pt x="240" y="2041"/>
                </a:cubicBezTo>
                <a:cubicBezTo>
                  <a:pt x="805" y="1480"/>
                  <a:pt x="808" y="1480"/>
                  <a:pt x="499" y="2216"/>
                </a:cubicBezTo>
                <a:cubicBezTo>
                  <a:pt x="618" y="1939"/>
                  <a:pt x="692" y="1767"/>
                  <a:pt x="738" y="1703"/>
                </a:cubicBezTo>
                <a:cubicBezTo>
                  <a:pt x="816" y="1900"/>
                  <a:pt x="817" y="2261"/>
                  <a:pt x="818" y="2925"/>
                </a:cubicBezTo>
                <a:cubicBezTo>
                  <a:pt x="820" y="2261"/>
                  <a:pt x="821" y="1900"/>
                  <a:pt x="898" y="1703"/>
                </a:cubicBezTo>
                <a:cubicBezTo>
                  <a:pt x="944" y="1767"/>
                  <a:pt x="1019" y="1939"/>
                  <a:pt x="1137" y="2216"/>
                </a:cubicBezTo>
                <a:cubicBezTo>
                  <a:pt x="829" y="1480"/>
                  <a:pt x="831" y="1480"/>
                  <a:pt x="1397" y="2041"/>
                </a:cubicBezTo>
                <a:cubicBezTo>
                  <a:pt x="835" y="1475"/>
                  <a:pt x="837" y="1474"/>
                  <a:pt x="1572" y="1781"/>
                </a:cubicBezTo>
                <a:close/>
              </a:path>
            </a:pathLst>
          </a:custGeom>
          <a:solidFill>
            <a:schemeClr val="dk1"/>
          </a:solidFill>
          <a:ln cap="flat" cmpd="sng" w="9525">
            <a:solidFill>
              <a:schemeClr val="dk1"/>
            </a:solidFill>
            <a:prstDash val="solid"/>
            <a:bevel/>
            <a:headEnd len="sm" w="sm" type="none"/>
            <a:tailEnd len="sm" w="sm" type="none"/>
          </a:ln>
        </p:spPr>
        <p:txBody>
          <a:bodyPr anchorCtr="1" anchor="ctr" bIns="46425" lIns="91425" spcFirstLastPara="1" rIns="91425" wrap="square" tIns="46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49" name="Google Shape;249;p59"/>
          <p:cNvSpPr txBox="1"/>
          <p:nvPr>
            <p:ph type="title"/>
          </p:nvPr>
        </p:nvSpPr>
        <p:spPr>
          <a:xfrm>
            <a:off x="1388100" y="1307100"/>
            <a:ext cx="6367800" cy="2529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6000"/>
              <a:buNone/>
              <a:defRPr sz="6000"/>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50" name="Shape 250"/>
        <p:cNvGrpSpPr/>
        <p:nvPr/>
      </p:nvGrpSpPr>
      <p:grpSpPr>
        <a:xfrm>
          <a:off x="0" y="0"/>
          <a:ext cx="0" cy="0"/>
          <a:chOff x="0" y="0"/>
          <a:chExt cx="0" cy="0"/>
        </a:xfrm>
      </p:grpSpPr>
      <p:pic>
        <p:nvPicPr>
          <p:cNvPr id="251" name="Google Shape;251;p60"/>
          <p:cNvPicPr preferRelativeResize="0"/>
          <p:nvPr/>
        </p:nvPicPr>
        <p:blipFill rotWithShape="1">
          <a:blip r:embed="rId2">
            <a:alphaModFix amt="30000"/>
          </a:blip>
          <a:srcRect b="9741" l="0" r="0" t="9806"/>
          <a:stretch/>
        </p:blipFill>
        <p:spPr>
          <a:xfrm>
            <a:off x="0" y="0"/>
            <a:ext cx="9143999" cy="5173676"/>
          </a:xfrm>
          <a:prstGeom prst="rect">
            <a:avLst/>
          </a:prstGeom>
          <a:noFill/>
          <a:ln>
            <a:noFill/>
          </a:ln>
        </p:spPr>
      </p:pic>
      <p:cxnSp>
        <p:nvCxnSpPr>
          <p:cNvPr id="252" name="Google Shape;252;p60"/>
          <p:cNvCxnSpPr/>
          <p:nvPr/>
        </p:nvCxnSpPr>
        <p:spPr>
          <a:xfrm rot="10800000">
            <a:off x="-300" y="382600"/>
            <a:ext cx="9144000" cy="0"/>
          </a:xfrm>
          <a:prstGeom prst="straightConnector1">
            <a:avLst/>
          </a:prstGeom>
          <a:noFill/>
          <a:ln cap="flat" cmpd="sng" w="9525">
            <a:solidFill>
              <a:schemeClr val="dk1"/>
            </a:solidFill>
            <a:prstDash val="solid"/>
            <a:round/>
            <a:headEnd len="sm" w="sm" type="none"/>
            <a:tailEnd len="sm" w="sm" type="none"/>
          </a:ln>
        </p:spPr>
      </p:cxnSp>
      <p:cxnSp>
        <p:nvCxnSpPr>
          <p:cNvPr id="253" name="Google Shape;253;p60"/>
          <p:cNvCxnSpPr/>
          <p:nvPr/>
        </p:nvCxnSpPr>
        <p:spPr>
          <a:xfrm rot="10800000">
            <a:off x="-300" y="4760900"/>
            <a:ext cx="9144000" cy="0"/>
          </a:xfrm>
          <a:prstGeom prst="straightConnector1">
            <a:avLst/>
          </a:prstGeom>
          <a:noFill/>
          <a:ln cap="flat" cmpd="sng" w="9525">
            <a:solidFill>
              <a:schemeClr val="dk1"/>
            </a:solidFill>
            <a:prstDash val="solid"/>
            <a:round/>
            <a:headEnd len="sm" w="sm" type="none"/>
            <a:tailEnd len="sm" w="sm" type="none"/>
          </a:ln>
        </p:spPr>
      </p:cxnSp>
      <p:sp>
        <p:nvSpPr>
          <p:cNvPr id="254" name="Google Shape;254;p60"/>
          <p:cNvSpPr txBox="1"/>
          <p:nvPr>
            <p:ph type="title"/>
          </p:nvPr>
        </p:nvSpPr>
        <p:spPr>
          <a:xfrm>
            <a:off x="2241425" y="1293100"/>
            <a:ext cx="4661100" cy="841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3600"/>
              <a:buNone/>
              <a:defRPr sz="45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255" name="Google Shape;255;p60"/>
          <p:cNvSpPr txBox="1"/>
          <p:nvPr>
            <p:ph idx="1" type="subTitle"/>
          </p:nvPr>
        </p:nvSpPr>
        <p:spPr>
          <a:xfrm>
            <a:off x="2241475" y="2168600"/>
            <a:ext cx="4661100" cy="1681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sz="1600"/>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56" name="Shape 256"/>
        <p:cNvGrpSpPr/>
        <p:nvPr/>
      </p:nvGrpSpPr>
      <p:grpSpPr>
        <a:xfrm>
          <a:off x="0" y="0"/>
          <a:ext cx="0" cy="0"/>
          <a:chOff x="0" y="0"/>
          <a:chExt cx="0" cy="0"/>
        </a:xfrm>
      </p:grpSpPr>
      <p:sp>
        <p:nvSpPr>
          <p:cNvPr id="257" name="Google Shape;257;p61"/>
          <p:cNvSpPr/>
          <p:nvPr>
            <p:ph idx="2" type="pic"/>
          </p:nvPr>
        </p:nvSpPr>
        <p:spPr>
          <a:xfrm>
            <a:off x="0" y="0"/>
            <a:ext cx="9144000" cy="5143500"/>
          </a:xfrm>
          <a:prstGeom prst="rect">
            <a:avLst/>
          </a:prstGeom>
          <a:noFill/>
          <a:ln>
            <a:noFill/>
          </a:ln>
        </p:spPr>
      </p:sp>
      <p:sp>
        <p:nvSpPr>
          <p:cNvPr id="258" name="Google Shape;258;p61"/>
          <p:cNvSpPr txBox="1"/>
          <p:nvPr>
            <p:ph type="title"/>
          </p:nvPr>
        </p:nvSpPr>
        <p:spPr>
          <a:xfrm>
            <a:off x="720000" y="4149450"/>
            <a:ext cx="7704000" cy="459000"/>
          </a:xfrm>
          <a:prstGeom prst="rect">
            <a:avLst/>
          </a:prstGeom>
          <a:solidFill>
            <a:schemeClr val="lt1"/>
          </a:solid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800"/>
              <a:buNone/>
              <a:defRPr sz="1800"/>
            </a:lvl1pPr>
            <a:lvl2pPr lvl="1" algn="ctr">
              <a:lnSpc>
                <a:spcPct val="100000"/>
              </a:lnSpc>
              <a:spcBef>
                <a:spcPts val="0"/>
              </a:spcBef>
              <a:spcAft>
                <a:spcPts val="0"/>
              </a:spcAft>
              <a:buSzPts val="3000"/>
              <a:buNone/>
              <a:defRPr/>
            </a:lvl2pPr>
            <a:lvl3pPr lvl="2" algn="ctr">
              <a:lnSpc>
                <a:spcPct val="100000"/>
              </a:lnSpc>
              <a:spcBef>
                <a:spcPts val="0"/>
              </a:spcBef>
              <a:spcAft>
                <a:spcPts val="0"/>
              </a:spcAft>
              <a:buSzPts val="3000"/>
              <a:buNone/>
              <a:defRPr/>
            </a:lvl3pPr>
            <a:lvl4pPr lvl="3" algn="ctr">
              <a:lnSpc>
                <a:spcPct val="100000"/>
              </a:lnSpc>
              <a:spcBef>
                <a:spcPts val="0"/>
              </a:spcBef>
              <a:spcAft>
                <a:spcPts val="0"/>
              </a:spcAft>
              <a:buSzPts val="3000"/>
              <a:buNone/>
              <a:defRPr/>
            </a:lvl4pPr>
            <a:lvl5pPr lvl="4" algn="ctr">
              <a:lnSpc>
                <a:spcPct val="100000"/>
              </a:lnSpc>
              <a:spcBef>
                <a:spcPts val="0"/>
              </a:spcBef>
              <a:spcAft>
                <a:spcPts val="0"/>
              </a:spcAft>
              <a:buSzPts val="3000"/>
              <a:buNone/>
              <a:defRPr/>
            </a:lvl5pPr>
            <a:lvl6pPr lvl="5" algn="ctr">
              <a:lnSpc>
                <a:spcPct val="100000"/>
              </a:lnSpc>
              <a:spcBef>
                <a:spcPts val="0"/>
              </a:spcBef>
              <a:spcAft>
                <a:spcPts val="0"/>
              </a:spcAft>
              <a:buSzPts val="3000"/>
              <a:buNone/>
              <a:defRPr/>
            </a:lvl6pPr>
            <a:lvl7pPr lvl="6" algn="ctr">
              <a:lnSpc>
                <a:spcPct val="100000"/>
              </a:lnSpc>
              <a:spcBef>
                <a:spcPts val="0"/>
              </a:spcBef>
              <a:spcAft>
                <a:spcPts val="0"/>
              </a:spcAft>
              <a:buSzPts val="3000"/>
              <a:buNone/>
              <a:defRPr/>
            </a:lvl7pPr>
            <a:lvl8pPr lvl="7" algn="ctr">
              <a:lnSpc>
                <a:spcPct val="100000"/>
              </a:lnSpc>
              <a:spcBef>
                <a:spcPts val="0"/>
              </a:spcBef>
              <a:spcAft>
                <a:spcPts val="0"/>
              </a:spcAft>
              <a:buSzPts val="3000"/>
              <a:buNone/>
              <a:defRPr/>
            </a:lvl8pPr>
            <a:lvl9pPr lvl="8" algn="ctr">
              <a:lnSpc>
                <a:spcPct val="100000"/>
              </a:lnSpc>
              <a:spcBef>
                <a:spcPts val="0"/>
              </a:spcBef>
              <a:spcAft>
                <a:spcPts val="0"/>
              </a:spcAft>
              <a:buSzPts val="30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dk1"/>
        </a:solidFill>
      </p:bgPr>
    </p:bg>
    <p:spTree>
      <p:nvGrpSpPr>
        <p:cNvPr id="259" name="Shape 259"/>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BLANK_1_1_1_2_1">
    <p:spTree>
      <p:nvGrpSpPr>
        <p:cNvPr id="260" name="Shape 260"/>
        <p:cNvGrpSpPr/>
        <p:nvPr/>
      </p:nvGrpSpPr>
      <p:grpSpPr>
        <a:xfrm>
          <a:off x="0" y="0"/>
          <a:ext cx="0" cy="0"/>
          <a:chOff x="0" y="0"/>
          <a:chExt cx="0" cy="0"/>
        </a:xfrm>
      </p:grpSpPr>
      <p:pic>
        <p:nvPicPr>
          <p:cNvPr id="261" name="Google Shape;261;p63"/>
          <p:cNvPicPr preferRelativeResize="0"/>
          <p:nvPr/>
        </p:nvPicPr>
        <p:blipFill rotWithShape="1">
          <a:blip r:embed="rId2">
            <a:alphaModFix amt="30000"/>
          </a:blip>
          <a:srcRect b="9741" l="0" r="0" t="9806"/>
          <a:stretch/>
        </p:blipFill>
        <p:spPr>
          <a:xfrm>
            <a:off x="0" y="0"/>
            <a:ext cx="9143999" cy="5173676"/>
          </a:xfrm>
          <a:prstGeom prst="rect">
            <a:avLst/>
          </a:prstGeom>
          <a:noFill/>
          <a:ln>
            <a:noFill/>
          </a:ln>
        </p:spPr>
      </p:pic>
      <p:sp>
        <p:nvSpPr>
          <p:cNvPr id="262" name="Google Shape;262;p63"/>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263" name="Google Shape;263;p63"/>
          <p:cNvSpPr txBox="1"/>
          <p:nvPr>
            <p:ph idx="1" type="subTitle"/>
          </p:nvPr>
        </p:nvSpPr>
        <p:spPr>
          <a:xfrm>
            <a:off x="1693650" y="1204148"/>
            <a:ext cx="5340900" cy="461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1"/>
              </a:buClr>
              <a:buSzPts val="2400"/>
              <a:buFont typeface="Raleway"/>
              <a:buNone/>
              <a:defRPr b="1" sz="1800">
                <a:solidFill>
                  <a:schemeClr val="dk1"/>
                </a:solidFill>
                <a:latin typeface="Raleway"/>
                <a:ea typeface="Raleway"/>
                <a:cs typeface="Raleway"/>
                <a:sym typeface="Raleway"/>
              </a:defRPr>
            </a:lvl1pPr>
            <a:lvl2pPr lvl="1" algn="l">
              <a:lnSpc>
                <a:spcPct val="100000"/>
              </a:lnSpc>
              <a:spcBef>
                <a:spcPts val="0"/>
              </a:spcBef>
              <a:spcAft>
                <a:spcPts val="0"/>
              </a:spcAft>
              <a:buClr>
                <a:schemeClr val="dk1"/>
              </a:buClr>
              <a:buSzPts val="2400"/>
              <a:buFont typeface="Raleway"/>
              <a:buNone/>
              <a:defRPr b="1" sz="2400">
                <a:solidFill>
                  <a:schemeClr val="dk1"/>
                </a:solidFill>
                <a:latin typeface="Raleway"/>
                <a:ea typeface="Raleway"/>
                <a:cs typeface="Raleway"/>
                <a:sym typeface="Raleway"/>
              </a:defRPr>
            </a:lvl2pPr>
            <a:lvl3pPr lvl="2" algn="l">
              <a:lnSpc>
                <a:spcPct val="100000"/>
              </a:lnSpc>
              <a:spcBef>
                <a:spcPts val="0"/>
              </a:spcBef>
              <a:spcAft>
                <a:spcPts val="0"/>
              </a:spcAft>
              <a:buClr>
                <a:schemeClr val="dk1"/>
              </a:buClr>
              <a:buSzPts val="2400"/>
              <a:buFont typeface="Raleway"/>
              <a:buNone/>
              <a:defRPr b="1" sz="2400">
                <a:solidFill>
                  <a:schemeClr val="dk1"/>
                </a:solidFill>
                <a:latin typeface="Raleway"/>
                <a:ea typeface="Raleway"/>
                <a:cs typeface="Raleway"/>
                <a:sym typeface="Raleway"/>
              </a:defRPr>
            </a:lvl3pPr>
            <a:lvl4pPr lvl="3" algn="l">
              <a:lnSpc>
                <a:spcPct val="100000"/>
              </a:lnSpc>
              <a:spcBef>
                <a:spcPts val="0"/>
              </a:spcBef>
              <a:spcAft>
                <a:spcPts val="0"/>
              </a:spcAft>
              <a:buClr>
                <a:schemeClr val="dk1"/>
              </a:buClr>
              <a:buSzPts val="2400"/>
              <a:buFont typeface="Raleway"/>
              <a:buNone/>
              <a:defRPr b="1" sz="2400">
                <a:solidFill>
                  <a:schemeClr val="dk1"/>
                </a:solidFill>
                <a:latin typeface="Raleway"/>
                <a:ea typeface="Raleway"/>
                <a:cs typeface="Raleway"/>
                <a:sym typeface="Raleway"/>
              </a:defRPr>
            </a:lvl4pPr>
            <a:lvl5pPr lvl="4" algn="l">
              <a:lnSpc>
                <a:spcPct val="100000"/>
              </a:lnSpc>
              <a:spcBef>
                <a:spcPts val="0"/>
              </a:spcBef>
              <a:spcAft>
                <a:spcPts val="0"/>
              </a:spcAft>
              <a:buClr>
                <a:schemeClr val="dk1"/>
              </a:buClr>
              <a:buSzPts val="2400"/>
              <a:buFont typeface="Raleway"/>
              <a:buNone/>
              <a:defRPr b="1" sz="2400">
                <a:solidFill>
                  <a:schemeClr val="dk1"/>
                </a:solidFill>
                <a:latin typeface="Raleway"/>
                <a:ea typeface="Raleway"/>
                <a:cs typeface="Raleway"/>
                <a:sym typeface="Raleway"/>
              </a:defRPr>
            </a:lvl5pPr>
            <a:lvl6pPr lvl="5" algn="l">
              <a:lnSpc>
                <a:spcPct val="100000"/>
              </a:lnSpc>
              <a:spcBef>
                <a:spcPts val="0"/>
              </a:spcBef>
              <a:spcAft>
                <a:spcPts val="0"/>
              </a:spcAft>
              <a:buClr>
                <a:schemeClr val="dk1"/>
              </a:buClr>
              <a:buSzPts val="2400"/>
              <a:buFont typeface="Raleway"/>
              <a:buNone/>
              <a:defRPr b="1" sz="2400">
                <a:solidFill>
                  <a:schemeClr val="dk1"/>
                </a:solidFill>
                <a:latin typeface="Raleway"/>
                <a:ea typeface="Raleway"/>
                <a:cs typeface="Raleway"/>
                <a:sym typeface="Raleway"/>
              </a:defRPr>
            </a:lvl6pPr>
            <a:lvl7pPr lvl="6" algn="l">
              <a:lnSpc>
                <a:spcPct val="100000"/>
              </a:lnSpc>
              <a:spcBef>
                <a:spcPts val="0"/>
              </a:spcBef>
              <a:spcAft>
                <a:spcPts val="0"/>
              </a:spcAft>
              <a:buClr>
                <a:schemeClr val="dk1"/>
              </a:buClr>
              <a:buSzPts val="2400"/>
              <a:buFont typeface="Raleway"/>
              <a:buNone/>
              <a:defRPr b="1" sz="2400">
                <a:solidFill>
                  <a:schemeClr val="dk1"/>
                </a:solidFill>
                <a:latin typeface="Raleway"/>
                <a:ea typeface="Raleway"/>
                <a:cs typeface="Raleway"/>
                <a:sym typeface="Raleway"/>
              </a:defRPr>
            </a:lvl7pPr>
            <a:lvl8pPr lvl="7" algn="l">
              <a:lnSpc>
                <a:spcPct val="100000"/>
              </a:lnSpc>
              <a:spcBef>
                <a:spcPts val="0"/>
              </a:spcBef>
              <a:spcAft>
                <a:spcPts val="0"/>
              </a:spcAft>
              <a:buClr>
                <a:schemeClr val="dk1"/>
              </a:buClr>
              <a:buSzPts val="2400"/>
              <a:buFont typeface="Raleway"/>
              <a:buNone/>
              <a:defRPr b="1" sz="2400">
                <a:solidFill>
                  <a:schemeClr val="dk1"/>
                </a:solidFill>
                <a:latin typeface="Raleway"/>
                <a:ea typeface="Raleway"/>
                <a:cs typeface="Raleway"/>
                <a:sym typeface="Raleway"/>
              </a:defRPr>
            </a:lvl8pPr>
            <a:lvl9pPr lvl="8" algn="l">
              <a:lnSpc>
                <a:spcPct val="100000"/>
              </a:lnSpc>
              <a:spcBef>
                <a:spcPts val="0"/>
              </a:spcBef>
              <a:spcAft>
                <a:spcPts val="0"/>
              </a:spcAft>
              <a:buClr>
                <a:schemeClr val="dk1"/>
              </a:buClr>
              <a:buSzPts val="2400"/>
              <a:buFont typeface="Raleway"/>
              <a:buNone/>
              <a:defRPr b="1" sz="2400">
                <a:solidFill>
                  <a:schemeClr val="dk1"/>
                </a:solidFill>
                <a:latin typeface="Raleway"/>
                <a:ea typeface="Raleway"/>
                <a:cs typeface="Raleway"/>
                <a:sym typeface="Raleway"/>
              </a:defRPr>
            </a:lvl9pPr>
          </a:lstStyle>
          <a:p/>
        </p:txBody>
      </p:sp>
      <p:sp>
        <p:nvSpPr>
          <p:cNvPr id="264" name="Google Shape;264;p63"/>
          <p:cNvSpPr txBox="1"/>
          <p:nvPr>
            <p:ph idx="2" type="subTitle"/>
          </p:nvPr>
        </p:nvSpPr>
        <p:spPr>
          <a:xfrm>
            <a:off x="1693650" y="2363876"/>
            <a:ext cx="5340900" cy="461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1"/>
              </a:buClr>
              <a:buSzPts val="2400"/>
              <a:buFont typeface="Raleway"/>
              <a:buNone/>
              <a:defRPr b="1" sz="1800">
                <a:solidFill>
                  <a:schemeClr val="dk1"/>
                </a:solidFill>
                <a:latin typeface="Raleway"/>
                <a:ea typeface="Raleway"/>
                <a:cs typeface="Raleway"/>
                <a:sym typeface="Raleway"/>
              </a:defRPr>
            </a:lvl1pPr>
            <a:lvl2pPr lvl="1" algn="l">
              <a:lnSpc>
                <a:spcPct val="100000"/>
              </a:lnSpc>
              <a:spcBef>
                <a:spcPts val="0"/>
              </a:spcBef>
              <a:spcAft>
                <a:spcPts val="0"/>
              </a:spcAft>
              <a:buClr>
                <a:schemeClr val="dk1"/>
              </a:buClr>
              <a:buSzPts val="2400"/>
              <a:buFont typeface="Raleway"/>
              <a:buNone/>
              <a:defRPr b="1" sz="2400">
                <a:solidFill>
                  <a:schemeClr val="dk1"/>
                </a:solidFill>
                <a:latin typeface="Raleway"/>
                <a:ea typeface="Raleway"/>
                <a:cs typeface="Raleway"/>
                <a:sym typeface="Raleway"/>
              </a:defRPr>
            </a:lvl2pPr>
            <a:lvl3pPr lvl="2" algn="l">
              <a:lnSpc>
                <a:spcPct val="100000"/>
              </a:lnSpc>
              <a:spcBef>
                <a:spcPts val="0"/>
              </a:spcBef>
              <a:spcAft>
                <a:spcPts val="0"/>
              </a:spcAft>
              <a:buClr>
                <a:schemeClr val="dk1"/>
              </a:buClr>
              <a:buSzPts val="2400"/>
              <a:buFont typeface="Raleway"/>
              <a:buNone/>
              <a:defRPr b="1" sz="2400">
                <a:solidFill>
                  <a:schemeClr val="dk1"/>
                </a:solidFill>
                <a:latin typeface="Raleway"/>
                <a:ea typeface="Raleway"/>
                <a:cs typeface="Raleway"/>
                <a:sym typeface="Raleway"/>
              </a:defRPr>
            </a:lvl3pPr>
            <a:lvl4pPr lvl="3" algn="l">
              <a:lnSpc>
                <a:spcPct val="100000"/>
              </a:lnSpc>
              <a:spcBef>
                <a:spcPts val="0"/>
              </a:spcBef>
              <a:spcAft>
                <a:spcPts val="0"/>
              </a:spcAft>
              <a:buClr>
                <a:schemeClr val="dk1"/>
              </a:buClr>
              <a:buSzPts val="2400"/>
              <a:buFont typeface="Raleway"/>
              <a:buNone/>
              <a:defRPr b="1" sz="2400">
                <a:solidFill>
                  <a:schemeClr val="dk1"/>
                </a:solidFill>
                <a:latin typeface="Raleway"/>
                <a:ea typeface="Raleway"/>
                <a:cs typeface="Raleway"/>
                <a:sym typeface="Raleway"/>
              </a:defRPr>
            </a:lvl4pPr>
            <a:lvl5pPr lvl="4" algn="l">
              <a:lnSpc>
                <a:spcPct val="100000"/>
              </a:lnSpc>
              <a:spcBef>
                <a:spcPts val="0"/>
              </a:spcBef>
              <a:spcAft>
                <a:spcPts val="0"/>
              </a:spcAft>
              <a:buClr>
                <a:schemeClr val="dk1"/>
              </a:buClr>
              <a:buSzPts val="2400"/>
              <a:buFont typeface="Raleway"/>
              <a:buNone/>
              <a:defRPr b="1" sz="2400">
                <a:solidFill>
                  <a:schemeClr val="dk1"/>
                </a:solidFill>
                <a:latin typeface="Raleway"/>
                <a:ea typeface="Raleway"/>
                <a:cs typeface="Raleway"/>
                <a:sym typeface="Raleway"/>
              </a:defRPr>
            </a:lvl5pPr>
            <a:lvl6pPr lvl="5" algn="l">
              <a:lnSpc>
                <a:spcPct val="100000"/>
              </a:lnSpc>
              <a:spcBef>
                <a:spcPts val="0"/>
              </a:spcBef>
              <a:spcAft>
                <a:spcPts val="0"/>
              </a:spcAft>
              <a:buClr>
                <a:schemeClr val="dk1"/>
              </a:buClr>
              <a:buSzPts val="2400"/>
              <a:buFont typeface="Raleway"/>
              <a:buNone/>
              <a:defRPr b="1" sz="2400">
                <a:solidFill>
                  <a:schemeClr val="dk1"/>
                </a:solidFill>
                <a:latin typeface="Raleway"/>
                <a:ea typeface="Raleway"/>
                <a:cs typeface="Raleway"/>
                <a:sym typeface="Raleway"/>
              </a:defRPr>
            </a:lvl6pPr>
            <a:lvl7pPr lvl="6" algn="l">
              <a:lnSpc>
                <a:spcPct val="100000"/>
              </a:lnSpc>
              <a:spcBef>
                <a:spcPts val="0"/>
              </a:spcBef>
              <a:spcAft>
                <a:spcPts val="0"/>
              </a:spcAft>
              <a:buClr>
                <a:schemeClr val="dk1"/>
              </a:buClr>
              <a:buSzPts val="2400"/>
              <a:buFont typeface="Raleway"/>
              <a:buNone/>
              <a:defRPr b="1" sz="2400">
                <a:solidFill>
                  <a:schemeClr val="dk1"/>
                </a:solidFill>
                <a:latin typeface="Raleway"/>
                <a:ea typeface="Raleway"/>
                <a:cs typeface="Raleway"/>
                <a:sym typeface="Raleway"/>
              </a:defRPr>
            </a:lvl7pPr>
            <a:lvl8pPr lvl="7" algn="l">
              <a:lnSpc>
                <a:spcPct val="100000"/>
              </a:lnSpc>
              <a:spcBef>
                <a:spcPts val="0"/>
              </a:spcBef>
              <a:spcAft>
                <a:spcPts val="0"/>
              </a:spcAft>
              <a:buClr>
                <a:schemeClr val="dk1"/>
              </a:buClr>
              <a:buSzPts val="2400"/>
              <a:buFont typeface="Raleway"/>
              <a:buNone/>
              <a:defRPr b="1" sz="2400">
                <a:solidFill>
                  <a:schemeClr val="dk1"/>
                </a:solidFill>
                <a:latin typeface="Raleway"/>
                <a:ea typeface="Raleway"/>
                <a:cs typeface="Raleway"/>
                <a:sym typeface="Raleway"/>
              </a:defRPr>
            </a:lvl8pPr>
            <a:lvl9pPr lvl="8" algn="l">
              <a:lnSpc>
                <a:spcPct val="100000"/>
              </a:lnSpc>
              <a:spcBef>
                <a:spcPts val="0"/>
              </a:spcBef>
              <a:spcAft>
                <a:spcPts val="0"/>
              </a:spcAft>
              <a:buClr>
                <a:schemeClr val="dk1"/>
              </a:buClr>
              <a:buSzPts val="2400"/>
              <a:buFont typeface="Raleway"/>
              <a:buNone/>
              <a:defRPr b="1" sz="2400">
                <a:solidFill>
                  <a:schemeClr val="dk1"/>
                </a:solidFill>
                <a:latin typeface="Raleway"/>
                <a:ea typeface="Raleway"/>
                <a:cs typeface="Raleway"/>
                <a:sym typeface="Raleway"/>
              </a:defRPr>
            </a:lvl9pPr>
          </a:lstStyle>
          <a:p/>
        </p:txBody>
      </p:sp>
      <p:sp>
        <p:nvSpPr>
          <p:cNvPr id="265" name="Google Shape;265;p63"/>
          <p:cNvSpPr txBox="1"/>
          <p:nvPr>
            <p:ph idx="3" type="subTitle"/>
          </p:nvPr>
        </p:nvSpPr>
        <p:spPr>
          <a:xfrm>
            <a:off x="1693650" y="3528246"/>
            <a:ext cx="5340900" cy="461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1"/>
              </a:buClr>
              <a:buSzPts val="2400"/>
              <a:buFont typeface="Raleway"/>
              <a:buNone/>
              <a:defRPr b="1" sz="1800">
                <a:solidFill>
                  <a:schemeClr val="dk1"/>
                </a:solidFill>
                <a:latin typeface="Raleway"/>
                <a:ea typeface="Raleway"/>
                <a:cs typeface="Raleway"/>
                <a:sym typeface="Raleway"/>
              </a:defRPr>
            </a:lvl1pPr>
            <a:lvl2pPr lvl="1" algn="l">
              <a:lnSpc>
                <a:spcPct val="100000"/>
              </a:lnSpc>
              <a:spcBef>
                <a:spcPts val="0"/>
              </a:spcBef>
              <a:spcAft>
                <a:spcPts val="0"/>
              </a:spcAft>
              <a:buClr>
                <a:schemeClr val="dk1"/>
              </a:buClr>
              <a:buSzPts val="2400"/>
              <a:buFont typeface="Raleway"/>
              <a:buNone/>
              <a:defRPr b="1" sz="2400">
                <a:solidFill>
                  <a:schemeClr val="dk1"/>
                </a:solidFill>
                <a:latin typeface="Raleway"/>
                <a:ea typeface="Raleway"/>
                <a:cs typeface="Raleway"/>
                <a:sym typeface="Raleway"/>
              </a:defRPr>
            </a:lvl2pPr>
            <a:lvl3pPr lvl="2" algn="l">
              <a:lnSpc>
                <a:spcPct val="100000"/>
              </a:lnSpc>
              <a:spcBef>
                <a:spcPts val="0"/>
              </a:spcBef>
              <a:spcAft>
                <a:spcPts val="0"/>
              </a:spcAft>
              <a:buClr>
                <a:schemeClr val="dk1"/>
              </a:buClr>
              <a:buSzPts val="2400"/>
              <a:buFont typeface="Raleway"/>
              <a:buNone/>
              <a:defRPr b="1" sz="2400">
                <a:solidFill>
                  <a:schemeClr val="dk1"/>
                </a:solidFill>
                <a:latin typeface="Raleway"/>
                <a:ea typeface="Raleway"/>
                <a:cs typeface="Raleway"/>
                <a:sym typeface="Raleway"/>
              </a:defRPr>
            </a:lvl3pPr>
            <a:lvl4pPr lvl="3" algn="l">
              <a:lnSpc>
                <a:spcPct val="100000"/>
              </a:lnSpc>
              <a:spcBef>
                <a:spcPts val="0"/>
              </a:spcBef>
              <a:spcAft>
                <a:spcPts val="0"/>
              </a:spcAft>
              <a:buClr>
                <a:schemeClr val="dk1"/>
              </a:buClr>
              <a:buSzPts val="2400"/>
              <a:buFont typeface="Raleway"/>
              <a:buNone/>
              <a:defRPr b="1" sz="2400">
                <a:solidFill>
                  <a:schemeClr val="dk1"/>
                </a:solidFill>
                <a:latin typeface="Raleway"/>
                <a:ea typeface="Raleway"/>
                <a:cs typeface="Raleway"/>
                <a:sym typeface="Raleway"/>
              </a:defRPr>
            </a:lvl4pPr>
            <a:lvl5pPr lvl="4" algn="l">
              <a:lnSpc>
                <a:spcPct val="100000"/>
              </a:lnSpc>
              <a:spcBef>
                <a:spcPts val="0"/>
              </a:spcBef>
              <a:spcAft>
                <a:spcPts val="0"/>
              </a:spcAft>
              <a:buClr>
                <a:schemeClr val="dk1"/>
              </a:buClr>
              <a:buSzPts val="2400"/>
              <a:buFont typeface="Raleway"/>
              <a:buNone/>
              <a:defRPr b="1" sz="2400">
                <a:solidFill>
                  <a:schemeClr val="dk1"/>
                </a:solidFill>
                <a:latin typeface="Raleway"/>
                <a:ea typeface="Raleway"/>
                <a:cs typeface="Raleway"/>
                <a:sym typeface="Raleway"/>
              </a:defRPr>
            </a:lvl5pPr>
            <a:lvl6pPr lvl="5" algn="l">
              <a:lnSpc>
                <a:spcPct val="100000"/>
              </a:lnSpc>
              <a:spcBef>
                <a:spcPts val="0"/>
              </a:spcBef>
              <a:spcAft>
                <a:spcPts val="0"/>
              </a:spcAft>
              <a:buClr>
                <a:schemeClr val="dk1"/>
              </a:buClr>
              <a:buSzPts val="2400"/>
              <a:buFont typeface="Raleway"/>
              <a:buNone/>
              <a:defRPr b="1" sz="2400">
                <a:solidFill>
                  <a:schemeClr val="dk1"/>
                </a:solidFill>
                <a:latin typeface="Raleway"/>
                <a:ea typeface="Raleway"/>
                <a:cs typeface="Raleway"/>
                <a:sym typeface="Raleway"/>
              </a:defRPr>
            </a:lvl6pPr>
            <a:lvl7pPr lvl="6" algn="l">
              <a:lnSpc>
                <a:spcPct val="100000"/>
              </a:lnSpc>
              <a:spcBef>
                <a:spcPts val="0"/>
              </a:spcBef>
              <a:spcAft>
                <a:spcPts val="0"/>
              </a:spcAft>
              <a:buClr>
                <a:schemeClr val="dk1"/>
              </a:buClr>
              <a:buSzPts val="2400"/>
              <a:buFont typeface="Raleway"/>
              <a:buNone/>
              <a:defRPr b="1" sz="2400">
                <a:solidFill>
                  <a:schemeClr val="dk1"/>
                </a:solidFill>
                <a:latin typeface="Raleway"/>
                <a:ea typeface="Raleway"/>
                <a:cs typeface="Raleway"/>
                <a:sym typeface="Raleway"/>
              </a:defRPr>
            </a:lvl7pPr>
            <a:lvl8pPr lvl="7" algn="l">
              <a:lnSpc>
                <a:spcPct val="100000"/>
              </a:lnSpc>
              <a:spcBef>
                <a:spcPts val="0"/>
              </a:spcBef>
              <a:spcAft>
                <a:spcPts val="0"/>
              </a:spcAft>
              <a:buClr>
                <a:schemeClr val="dk1"/>
              </a:buClr>
              <a:buSzPts val="2400"/>
              <a:buFont typeface="Raleway"/>
              <a:buNone/>
              <a:defRPr b="1" sz="2400">
                <a:solidFill>
                  <a:schemeClr val="dk1"/>
                </a:solidFill>
                <a:latin typeface="Raleway"/>
                <a:ea typeface="Raleway"/>
                <a:cs typeface="Raleway"/>
                <a:sym typeface="Raleway"/>
              </a:defRPr>
            </a:lvl8pPr>
            <a:lvl9pPr lvl="8" algn="l">
              <a:lnSpc>
                <a:spcPct val="100000"/>
              </a:lnSpc>
              <a:spcBef>
                <a:spcPts val="0"/>
              </a:spcBef>
              <a:spcAft>
                <a:spcPts val="0"/>
              </a:spcAft>
              <a:buClr>
                <a:schemeClr val="dk1"/>
              </a:buClr>
              <a:buSzPts val="2400"/>
              <a:buFont typeface="Raleway"/>
              <a:buNone/>
              <a:defRPr b="1" sz="2400">
                <a:solidFill>
                  <a:schemeClr val="dk1"/>
                </a:solidFill>
                <a:latin typeface="Raleway"/>
                <a:ea typeface="Raleway"/>
                <a:cs typeface="Raleway"/>
                <a:sym typeface="Raleway"/>
              </a:defRPr>
            </a:lvl9pPr>
          </a:lstStyle>
          <a:p/>
        </p:txBody>
      </p:sp>
      <p:sp>
        <p:nvSpPr>
          <p:cNvPr id="266" name="Google Shape;266;p63"/>
          <p:cNvSpPr txBox="1"/>
          <p:nvPr>
            <p:ph idx="4" type="subTitle"/>
          </p:nvPr>
        </p:nvSpPr>
        <p:spPr>
          <a:xfrm>
            <a:off x="1693650" y="1665298"/>
            <a:ext cx="5340900" cy="622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267" name="Google Shape;267;p63"/>
          <p:cNvSpPr txBox="1"/>
          <p:nvPr>
            <p:ph idx="5" type="subTitle"/>
          </p:nvPr>
        </p:nvSpPr>
        <p:spPr>
          <a:xfrm>
            <a:off x="1693650" y="2824992"/>
            <a:ext cx="5340900" cy="622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268" name="Google Shape;268;p63"/>
          <p:cNvSpPr txBox="1"/>
          <p:nvPr>
            <p:ph idx="6" type="subTitle"/>
          </p:nvPr>
        </p:nvSpPr>
        <p:spPr>
          <a:xfrm>
            <a:off x="1693650" y="3993850"/>
            <a:ext cx="5340900" cy="621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1" name="Shape 61"/>
        <p:cNvGrpSpPr/>
        <p:nvPr/>
      </p:nvGrpSpPr>
      <p:grpSpPr>
        <a:xfrm>
          <a:off x="0" y="0"/>
          <a:ext cx="0" cy="0"/>
          <a:chOff x="0" y="0"/>
          <a:chExt cx="0" cy="0"/>
        </a:xfrm>
      </p:grpSpPr>
      <p:pic>
        <p:nvPicPr>
          <p:cNvPr id="62" name="Google Shape;62;p43"/>
          <p:cNvPicPr preferRelativeResize="0"/>
          <p:nvPr/>
        </p:nvPicPr>
        <p:blipFill rotWithShape="1">
          <a:blip r:embed="rId2">
            <a:alphaModFix amt="30000"/>
          </a:blip>
          <a:srcRect b="9741" l="0" r="0" t="9806"/>
          <a:stretch/>
        </p:blipFill>
        <p:spPr>
          <a:xfrm flipH="1">
            <a:off x="0" y="0"/>
            <a:ext cx="9143999" cy="5173676"/>
          </a:xfrm>
          <a:prstGeom prst="rect">
            <a:avLst/>
          </a:prstGeom>
          <a:noFill/>
          <a:ln>
            <a:noFill/>
          </a:ln>
        </p:spPr>
      </p:pic>
      <p:sp>
        <p:nvSpPr>
          <p:cNvPr id="63" name="Google Shape;63;p43"/>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64" name="Google Shape;64;p43"/>
          <p:cNvSpPr txBox="1"/>
          <p:nvPr>
            <p:ph idx="1" type="body"/>
          </p:nvPr>
        </p:nvSpPr>
        <p:spPr>
          <a:xfrm>
            <a:off x="720000" y="1152475"/>
            <a:ext cx="7704000" cy="2940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SzPts val="1400"/>
              <a:buChar char="●"/>
              <a:defRPr/>
            </a:lvl1pPr>
            <a:lvl2pPr indent="-304800" lvl="1" marL="914400" algn="l">
              <a:lnSpc>
                <a:spcPct val="100000"/>
              </a:lnSpc>
              <a:spcBef>
                <a:spcPts val="0"/>
              </a:spcBef>
              <a:spcAft>
                <a:spcPts val="0"/>
              </a:spcAft>
              <a:buSzPts val="1200"/>
              <a:buChar char="○"/>
              <a:defRPr/>
            </a:lvl2pPr>
            <a:lvl3pPr indent="-304800" lvl="2" marL="1371600" algn="l">
              <a:lnSpc>
                <a:spcPct val="100000"/>
              </a:lnSpc>
              <a:spcBef>
                <a:spcPts val="0"/>
              </a:spcBef>
              <a:spcAft>
                <a:spcPts val="0"/>
              </a:spcAft>
              <a:buSzPts val="1200"/>
              <a:buChar char="■"/>
              <a:defRPr/>
            </a:lvl3pPr>
            <a:lvl4pPr indent="-304800" lvl="3" marL="1828800" algn="l">
              <a:lnSpc>
                <a:spcPct val="100000"/>
              </a:lnSpc>
              <a:spcBef>
                <a:spcPts val="0"/>
              </a:spcBef>
              <a:spcAft>
                <a:spcPts val="0"/>
              </a:spcAft>
              <a:buSzPts val="1200"/>
              <a:buChar char="●"/>
              <a:defRPr/>
            </a:lvl4pPr>
            <a:lvl5pPr indent="-304800" lvl="4" marL="2286000" algn="l">
              <a:lnSpc>
                <a:spcPct val="100000"/>
              </a:lnSpc>
              <a:spcBef>
                <a:spcPts val="0"/>
              </a:spcBef>
              <a:spcAft>
                <a:spcPts val="0"/>
              </a:spcAft>
              <a:buSzPts val="1200"/>
              <a:buChar char="○"/>
              <a:defRPr/>
            </a:lvl5pPr>
            <a:lvl6pPr indent="-304800" lvl="5" marL="2743200" algn="l">
              <a:lnSpc>
                <a:spcPct val="100000"/>
              </a:lnSpc>
              <a:spcBef>
                <a:spcPts val="0"/>
              </a:spcBef>
              <a:spcAft>
                <a:spcPts val="0"/>
              </a:spcAft>
              <a:buSzPts val="1200"/>
              <a:buChar char="■"/>
              <a:defRPr/>
            </a:lvl6pPr>
            <a:lvl7pPr indent="-304800" lvl="6" marL="3200400" algn="l">
              <a:lnSpc>
                <a:spcPct val="100000"/>
              </a:lnSpc>
              <a:spcBef>
                <a:spcPts val="0"/>
              </a:spcBef>
              <a:spcAft>
                <a:spcPts val="0"/>
              </a:spcAft>
              <a:buSzPts val="1200"/>
              <a:buChar char="●"/>
              <a:defRPr/>
            </a:lvl7pPr>
            <a:lvl8pPr indent="-304800" lvl="7" marL="3657600" algn="l">
              <a:lnSpc>
                <a:spcPct val="100000"/>
              </a:lnSpc>
              <a:spcBef>
                <a:spcPts val="0"/>
              </a:spcBef>
              <a:spcAft>
                <a:spcPts val="0"/>
              </a:spcAft>
              <a:buSzPts val="1200"/>
              <a:buChar char="○"/>
              <a:defRPr/>
            </a:lvl8pPr>
            <a:lvl9pPr indent="-304800" lvl="8" marL="4114800" algn="l">
              <a:lnSpc>
                <a:spcPct val="100000"/>
              </a:lnSpc>
              <a:spcBef>
                <a:spcPts val="0"/>
              </a:spcBef>
              <a:spcAft>
                <a:spcPts val="0"/>
              </a:spcAft>
              <a:buSzPts val="1200"/>
              <a:buChar char="■"/>
              <a:defRPr/>
            </a:lvl9pPr>
          </a:lstStyle>
          <a:p/>
        </p:txBody>
      </p:sp>
      <p:cxnSp>
        <p:nvCxnSpPr>
          <p:cNvPr id="65" name="Google Shape;65;p43"/>
          <p:cNvCxnSpPr/>
          <p:nvPr/>
        </p:nvCxnSpPr>
        <p:spPr>
          <a:xfrm rot="10800000">
            <a:off x="-450" y="382600"/>
            <a:ext cx="9144900" cy="0"/>
          </a:xfrm>
          <a:prstGeom prst="straightConnector1">
            <a:avLst/>
          </a:prstGeom>
          <a:noFill/>
          <a:ln cap="flat" cmpd="sng" w="9525">
            <a:solidFill>
              <a:schemeClr val="dk1"/>
            </a:solidFill>
            <a:prstDash val="solid"/>
            <a:round/>
            <a:headEnd len="sm" w="sm" type="none"/>
            <a:tailEnd len="sm" w="sm" type="none"/>
          </a:ln>
        </p:spPr>
      </p:cxnSp>
      <p:cxnSp>
        <p:nvCxnSpPr>
          <p:cNvPr id="66" name="Google Shape;66;p43"/>
          <p:cNvCxnSpPr/>
          <p:nvPr/>
        </p:nvCxnSpPr>
        <p:spPr>
          <a:xfrm rot="10800000">
            <a:off x="-450" y="4760900"/>
            <a:ext cx="9144900" cy="0"/>
          </a:xfrm>
          <a:prstGeom prst="straightConnector1">
            <a:avLst/>
          </a:prstGeom>
          <a:noFill/>
          <a:ln cap="flat" cmpd="sng" w="9525">
            <a:solidFill>
              <a:schemeClr val="dk1"/>
            </a:solidFill>
            <a:prstDash val="solid"/>
            <a:round/>
            <a:headEnd len="sm" w="sm" type="none"/>
            <a:tailEnd len="sm" w="sm" type="none"/>
          </a:ln>
        </p:spPr>
      </p:cxn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_1_1_1_1_1_1">
    <p:spTree>
      <p:nvGrpSpPr>
        <p:cNvPr id="269" name="Shape 269"/>
        <p:cNvGrpSpPr/>
        <p:nvPr/>
      </p:nvGrpSpPr>
      <p:grpSpPr>
        <a:xfrm>
          <a:off x="0" y="0"/>
          <a:ext cx="0" cy="0"/>
          <a:chOff x="0" y="0"/>
          <a:chExt cx="0" cy="0"/>
        </a:xfrm>
      </p:grpSpPr>
      <p:pic>
        <p:nvPicPr>
          <p:cNvPr id="270" name="Google Shape;270;p64"/>
          <p:cNvPicPr preferRelativeResize="0"/>
          <p:nvPr/>
        </p:nvPicPr>
        <p:blipFill rotWithShape="1">
          <a:blip r:embed="rId2">
            <a:alphaModFix amt="30000"/>
          </a:blip>
          <a:srcRect b="9741" l="0" r="0" t="9806"/>
          <a:stretch/>
        </p:blipFill>
        <p:spPr>
          <a:xfrm flipH="1">
            <a:off x="0" y="0"/>
            <a:ext cx="9143999" cy="5173676"/>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LANK_1_1_1_1_1_1_1_1">
    <p:spTree>
      <p:nvGrpSpPr>
        <p:cNvPr id="271" name="Shape 271"/>
        <p:cNvGrpSpPr/>
        <p:nvPr/>
      </p:nvGrpSpPr>
      <p:grpSpPr>
        <a:xfrm>
          <a:off x="0" y="0"/>
          <a:ext cx="0" cy="0"/>
          <a:chOff x="0" y="0"/>
          <a:chExt cx="0" cy="0"/>
        </a:xfrm>
      </p:grpSpPr>
      <p:pic>
        <p:nvPicPr>
          <p:cNvPr id="272" name="Google Shape;272;p65"/>
          <p:cNvPicPr preferRelativeResize="0"/>
          <p:nvPr/>
        </p:nvPicPr>
        <p:blipFill rotWithShape="1">
          <a:blip r:embed="rId2">
            <a:alphaModFix amt="30000"/>
          </a:blip>
          <a:srcRect b="9741" l="0" r="0" t="9806"/>
          <a:stretch/>
        </p:blipFill>
        <p:spPr>
          <a:xfrm flipH="1" rot="10800000">
            <a:off x="0" y="0"/>
            <a:ext cx="9143999" cy="5173676"/>
          </a:xfrm>
          <a:prstGeom prst="rect">
            <a:avLst/>
          </a:prstGeom>
          <a:noFill/>
          <a:ln>
            <a:noFill/>
          </a:ln>
        </p:spPr>
      </p:pic>
      <p:grpSp>
        <p:nvGrpSpPr>
          <p:cNvPr id="273" name="Google Shape;273;p65"/>
          <p:cNvGrpSpPr/>
          <p:nvPr/>
        </p:nvGrpSpPr>
        <p:grpSpPr>
          <a:xfrm>
            <a:off x="-450" y="535000"/>
            <a:ext cx="9144900" cy="4079175"/>
            <a:chOff x="-450" y="535000"/>
            <a:chExt cx="9144900" cy="4079175"/>
          </a:xfrm>
        </p:grpSpPr>
        <p:cxnSp>
          <p:nvCxnSpPr>
            <p:cNvPr id="274" name="Google Shape;274;p65"/>
            <p:cNvCxnSpPr/>
            <p:nvPr/>
          </p:nvCxnSpPr>
          <p:spPr>
            <a:xfrm>
              <a:off x="8425650" y="536875"/>
              <a:ext cx="0" cy="4077300"/>
            </a:xfrm>
            <a:prstGeom prst="straightConnector1">
              <a:avLst/>
            </a:prstGeom>
            <a:noFill/>
            <a:ln cap="flat" cmpd="sng" w="9525">
              <a:solidFill>
                <a:schemeClr val="dk1"/>
              </a:solidFill>
              <a:prstDash val="solid"/>
              <a:round/>
              <a:headEnd len="sm" w="sm" type="none"/>
              <a:tailEnd len="sm" w="sm" type="none"/>
            </a:ln>
          </p:spPr>
        </p:cxnSp>
        <p:grpSp>
          <p:nvGrpSpPr>
            <p:cNvPr id="275" name="Google Shape;275;p65"/>
            <p:cNvGrpSpPr/>
            <p:nvPr/>
          </p:nvGrpSpPr>
          <p:grpSpPr>
            <a:xfrm>
              <a:off x="-450" y="535000"/>
              <a:ext cx="9144900" cy="4078350"/>
              <a:chOff x="-450" y="535000"/>
              <a:chExt cx="9144900" cy="4078350"/>
            </a:xfrm>
          </p:grpSpPr>
          <p:cxnSp>
            <p:nvCxnSpPr>
              <p:cNvPr id="276" name="Google Shape;276;p65"/>
              <p:cNvCxnSpPr/>
              <p:nvPr/>
            </p:nvCxnSpPr>
            <p:spPr>
              <a:xfrm rot="10800000">
                <a:off x="-450" y="535000"/>
                <a:ext cx="9144900" cy="0"/>
              </a:xfrm>
              <a:prstGeom prst="straightConnector1">
                <a:avLst/>
              </a:prstGeom>
              <a:noFill/>
              <a:ln cap="flat" cmpd="sng" w="9525">
                <a:solidFill>
                  <a:schemeClr val="dk1"/>
                </a:solidFill>
                <a:prstDash val="solid"/>
                <a:round/>
                <a:headEnd len="sm" w="sm" type="none"/>
                <a:tailEnd len="sm" w="sm" type="none"/>
              </a:ln>
            </p:spPr>
          </p:cxnSp>
          <p:cxnSp>
            <p:nvCxnSpPr>
              <p:cNvPr id="277" name="Google Shape;277;p65"/>
              <p:cNvCxnSpPr/>
              <p:nvPr/>
            </p:nvCxnSpPr>
            <p:spPr>
              <a:xfrm rot="10800000">
                <a:off x="-450" y="4608500"/>
                <a:ext cx="9144900" cy="0"/>
              </a:xfrm>
              <a:prstGeom prst="straightConnector1">
                <a:avLst/>
              </a:prstGeom>
              <a:noFill/>
              <a:ln cap="flat" cmpd="sng" w="9525">
                <a:solidFill>
                  <a:schemeClr val="dk1"/>
                </a:solidFill>
                <a:prstDash val="solid"/>
                <a:round/>
                <a:headEnd len="sm" w="sm" type="none"/>
                <a:tailEnd len="sm" w="sm" type="none"/>
              </a:ln>
            </p:spPr>
          </p:cxnSp>
          <p:cxnSp>
            <p:nvCxnSpPr>
              <p:cNvPr id="278" name="Google Shape;278;p65"/>
              <p:cNvCxnSpPr/>
              <p:nvPr/>
            </p:nvCxnSpPr>
            <p:spPr>
              <a:xfrm>
                <a:off x="715350" y="538750"/>
                <a:ext cx="0" cy="4074600"/>
              </a:xfrm>
              <a:prstGeom prst="straightConnector1">
                <a:avLst/>
              </a:prstGeom>
              <a:noFill/>
              <a:ln cap="flat" cmpd="sng" w="9525">
                <a:solidFill>
                  <a:schemeClr val="dk1"/>
                </a:solidFill>
                <a:prstDash val="solid"/>
                <a:round/>
                <a:headEnd len="sm" w="sm" type="none"/>
                <a:tailEnd len="sm" w="sm" type="none"/>
              </a:ln>
            </p:spPr>
          </p:cxnSp>
        </p:gr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
    <p:spTree>
      <p:nvGrpSpPr>
        <p:cNvPr id="67" name="Shape 67"/>
        <p:cNvGrpSpPr/>
        <p:nvPr/>
      </p:nvGrpSpPr>
      <p:grpSpPr>
        <a:xfrm>
          <a:off x="0" y="0"/>
          <a:ext cx="0" cy="0"/>
          <a:chOff x="0" y="0"/>
          <a:chExt cx="0" cy="0"/>
        </a:xfrm>
      </p:grpSpPr>
      <p:pic>
        <p:nvPicPr>
          <p:cNvPr id="68" name="Google Shape;68;p44"/>
          <p:cNvPicPr preferRelativeResize="0"/>
          <p:nvPr/>
        </p:nvPicPr>
        <p:blipFill rotWithShape="1">
          <a:blip r:embed="rId2">
            <a:alphaModFix amt="30000"/>
          </a:blip>
          <a:srcRect b="9741" l="0" r="0" t="9806"/>
          <a:stretch/>
        </p:blipFill>
        <p:spPr>
          <a:xfrm>
            <a:off x="25" y="185200"/>
            <a:ext cx="9143999" cy="5173676"/>
          </a:xfrm>
          <a:prstGeom prst="rect">
            <a:avLst/>
          </a:prstGeom>
          <a:noFill/>
          <a:ln>
            <a:noFill/>
          </a:ln>
        </p:spPr>
      </p:pic>
      <p:sp>
        <p:nvSpPr>
          <p:cNvPr id="69" name="Google Shape;69;p44"/>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70" name="Google Shape;70;p44"/>
          <p:cNvSpPr txBox="1"/>
          <p:nvPr>
            <p:ph idx="2" type="title"/>
          </p:nvPr>
        </p:nvSpPr>
        <p:spPr>
          <a:xfrm>
            <a:off x="1192066" y="1739025"/>
            <a:ext cx="734700" cy="447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sz="24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71" name="Google Shape;71;p44"/>
          <p:cNvSpPr txBox="1"/>
          <p:nvPr>
            <p:ph idx="3" type="title"/>
          </p:nvPr>
        </p:nvSpPr>
        <p:spPr>
          <a:xfrm>
            <a:off x="4732034" y="1749179"/>
            <a:ext cx="734700" cy="447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sz="24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72" name="Google Shape;72;p44"/>
          <p:cNvSpPr txBox="1"/>
          <p:nvPr>
            <p:ph idx="4" type="title"/>
          </p:nvPr>
        </p:nvSpPr>
        <p:spPr>
          <a:xfrm>
            <a:off x="1192066" y="2728950"/>
            <a:ext cx="734700" cy="447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sz="24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73" name="Google Shape;73;p44"/>
          <p:cNvSpPr txBox="1"/>
          <p:nvPr>
            <p:ph idx="5" type="title"/>
          </p:nvPr>
        </p:nvSpPr>
        <p:spPr>
          <a:xfrm>
            <a:off x="4732034" y="2695929"/>
            <a:ext cx="734700" cy="447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sz="24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74" name="Google Shape;74;p44"/>
          <p:cNvSpPr txBox="1"/>
          <p:nvPr>
            <p:ph idx="6" type="title"/>
          </p:nvPr>
        </p:nvSpPr>
        <p:spPr>
          <a:xfrm>
            <a:off x="1192066" y="3718875"/>
            <a:ext cx="734700" cy="447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sz="24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75" name="Google Shape;75;p44"/>
          <p:cNvSpPr txBox="1"/>
          <p:nvPr>
            <p:ph idx="7" type="title"/>
          </p:nvPr>
        </p:nvSpPr>
        <p:spPr>
          <a:xfrm>
            <a:off x="4732034" y="3642679"/>
            <a:ext cx="734700" cy="447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sz="24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76" name="Google Shape;76;p44"/>
          <p:cNvSpPr txBox="1"/>
          <p:nvPr>
            <p:ph idx="1" type="subTitle"/>
          </p:nvPr>
        </p:nvSpPr>
        <p:spPr>
          <a:xfrm>
            <a:off x="2106466" y="1623375"/>
            <a:ext cx="2305500" cy="678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000"/>
              <a:buFont typeface="Raleway"/>
              <a:buNone/>
              <a:defRPr sz="1800">
                <a:solidFill>
                  <a:schemeClr val="dk1"/>
                </a:solidFill>
                <a:latin typeface="Audiowide"/>
                <a:ea typeface="Audiowide"/>
                <a:cs typeface="Audiowide"/>
                <a:sym typeface="Audiowide"/>
              </a:defRPr>
            </a:lvl1pPr>
            <a:lvl2pPr lvl="1" algn="l">
              <a:lnSpc>
                <a:spcPct val="100000"/>
              </a:lnSpc>
              <a:spcBef>
                <a:spcPts val="0"/>
              </a:spcBef>
              <a:spcAft>
                <a:spcPts val="0"/>
              </a:spcAft>
              <a:buSzPts val="2000"/>
              <a:buFont typeface="Raleway"/>
              <a:buNone/>
              <a:defRPr b="1" sz="2000">
                <a:latin typeface="Raleway"/>
                <a:ea typeface="Raleway"/>
                <a:cs typeface="Raleway"/>
                <a:sym typeface="Raleway"/>
              </a:defRPr>
            </a:lvl2pPr>
            <a:lvl3pPr lvl="2" algn="l">
              <a:lnSpc>
                <a:spcPct val="100000"/>
              </a:lnSpc>
              <a:spcBef>
                <a:spcPts val="0"/>
              </a:spcBef>
              <a:spcAft>
                <a:spcPts val="0"/>
              </a:spcAft>
              <a:buSzPts val="2000"/>
              <a:buFont typeface="Raleway"/>
              <a:buNone/>
              <a:defRPr b="1" sz="2000">
                <a:latin typeface="Raleway"/>
                <a:ea typeface="Raleway"/>
                <a:cs typeface="Raleway"/>
                <a:sym typeface="Raleway"/>
              </a:defRPr>
            </a:lvl3pPr>
            <a:lvl4pPr lvl="3" algn="l">
              <a:lnSpc>
                <a:spcPct val="100000"/>
              </a:lnSpc>
              <a:spcBef>
                <a:spcPts val="0"/>
              </a:spcBef>
              <a:spcAft>
                <a:spcPts val="0"/>
              </a:spcAft>
              <a:buSzPts val="2000"/>
              <a:buFont typeface="Raleway"/>
              <a:buNone/>
              <a:defRPr b="1" sz="2000">
                <a:latin typeface="Raleway"/>
                <a:ea typeface="Raleway"/>
                <a:cs typeface="Raleway"/>
                <a:sym typeface="Raleway"/>
              </a:defRPr>
            </a:lvl4pPr>
            <a:lvl5pPr lvl="4" algn="l">
              <a:lnSpc>
                <a:spcPct val="100000"/>
              </a:lnSpc>
              <a:spcBef>
                <a:spcPts val="0"/>
              </a:spcBef>
              <a:spcAft>
                <a:spcPts val="0"/>
              </a:spcAft>
              <a:buSzPts val="2000"/>
              <a:buFont typeface="Raleway"/>
              <a:buNone/>
              <a:defRPr b="1" sz="2000">
                <a:latin typeface="Raleway"/>
                <a:ea typeface="Raleway"/>
                <a:cs typeface="Raleway"/>
                <a:sym typeface="Raleway"/>
              </a:defRPr>
            </a:lvl5pPr>
            <a:lvl6pPr lvl="5" algn="l">
              <a:lnSpc>
                <a:spcPct val="100000"/>
              </a:lnSpc>
              <a:spcBef>
                <a:spcPts val="0"/>
              </a:spcBef>
              <a:spcAft>
                <a:spcPts val="0"/>
              </a:spcAft>
              <a:buSzPts val="2000"/>
              <a:buFont typeface="Raleway"/>
              <a:buNone/>
              <a:defRPr b="1" sz="2000">
                <a:latin typeface="Raleway"/>
                <a:ea typeface="Raleway"/>
                <a:cs typeface="Raleway"/>
                <a:sym typeface="Raleway"/>
              </a:defRPr>
            </a:lvl6pPr>
            <a:lvl7pPr lvl="6" algn="l">
              <a:lnSpc>
                <a:spcPct val="100000"/>
              </a:lnSpc>
              <a:spcBef>
                <a:spcPts val="0"/>
              </a:spcBef>
              <a:spcAft>
                <a:spcPts val="0"/>
              </a:spcAft>
              <a:buSzPts val="2000"/>
              <a:buFont typeface="Raleway"/>
              <a:buNone/>
              <a:defRPr b="1" sz="2000">
                <a:latin typeface="Raleway"/>
                <a:ea typeface="Raleway"/>
                <a:cs typeface="Raleway"/>
                <a:sym typeface="Raleway"/>
              </a:defRPr>
            </a:lvl7pPr>
            <a:lvl8pPr lvl="7" algn="l">
              <a:lnSpc>
                <a:spcPct val="100000"/>
              </a:lnSpc>
              <a:spcBef>
                <a:spcPts val="0"/>
              </a:spcBef>
              <a:spcAft>
                <a:spcPts val="0"/>
              </a:spcAft>
              <a:buSzPts val="2000"/>
              <a:buFont typeface="Raleway"/>
              <a:buNone/>
              <a:defRPr b="1" sz="2000">
                <a:latin typeface="Raleway"/>
                <a:ea typeface="Raleway"/>
                <a:cs typeface="Raleway"/>
                <a:sym typeface="Raleway"/>
              </a:defRPr>
            </a:lvl8pPr>
            <a:lvl9pPr lvl="8" algn="l">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77" name="Google Shape;77;p44"/>
          <p:cNvSpPr txBox="1"/>
          <p:nvPr>
            <p:ph idx="8" type="subTitle"/>
          </p:nvPr>
        </p:nvSpPr>
        <p:spPr>
          <a:xfrm>
            <a:off x="2106466" y="2613300"/>
            <a:ext cx="2305500" cy="678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000"/>
              <a:buFont typeface="Raleway"/>
              <a:buNone/>
              <a:defRPr sz="1800">
                <a:solidFill>
                  <a:schemeClr val="dk1"/>
                </a:solidFill>
                <a:latin typeface="Audiowide"/>
                <a:ea typeface="Audiowide"/>
                <a:cs typeface="Audiowide"/>
                <a:sym typeface="Audiowide"/>
              </a:defRPr>
            </a:lvl1pPr>
            <a:lvl2pPr lvl="1" algn="l">
              <a:lnSpc>
                <a:spcPct val="100000"/>
              </a:lnSpc>
              <a:spcBef>
                <a:spcPts val="0"/>
              </a:spcBef>
              <a:spcAft>
                <a:spcPts val="0"/>
              </a:spcAft>
              <a:buSzPts val="2000"/>
              <a:buFont typeface="Raleway"/>
              <a:buNone/>
              <a:defRPr b="1" sz="2000">
                <a:latin typeface="Raleway"/>
                <a:ea typeface="Raleway"/>
                <a:cs typeface="Raleway"/>
                <a:sym typeface="Raleway"/>
              </a:defRPr>
            </a:lvl2pPr>
            <a:lvl3pPr lvl="2" algn="l">
              <a:lnSpc>
                <a:spcPct val="100000"/>
              </a:lnSpc>
              <a:spcBef>
                <a:spcPts val="0"/>
              </a:spcBef>
              <a:spcAft>
                <a:spcPts val="0"/>
              </a:spcAft>
              <a:buSzPts val="2000"/>
              <a:buFont typeface="Raleway"/>
              <a:buNone/>
              <a:defRPr b="1" sz="2000">
                <a:latin typeface="Raleway"/>
                <a:ea typeface="Raleway"/>
                <a:cs typeface="Raleway"/>
                <a:sym typeface="Raleway"/>
              </a:defRPr>
            </a:lvl3pPr>
            <a:lvl4pPr lvl="3" algn="l">
              <a:lnSpc>
                <a:spcPct val="100000"/>
              </a:lnSpc>
              <a:spcBef>
                <a:spcPts val="0"/>
              </a:spcBef>
              <a:spcAft>
                <a:spcPts val="0"/>
              </a:spcAft>
              <a:buSzPts val="2000"/>
              <a:buFont typeface="Raleway"/>
              <a:buNone/>
              <a:defRPr b="1" sz="2000">
                <a:latin typeface="Raleway"/>
                <a:ea typeface="Raleway"/>
                <a:cs typeface="Raleway"/>
                <a:sym typeface="Raleway"/>
              </a:defRPr>
            </a:lvl4pPr>
            <a:lvl5pPr lvl="4" algn="l">
              <a:lnSpc>
                <a:spcPct val="100000"/>
              </a:lnSpc>
              <a:spcBef>
                <a:spcPts val="0"/>
              </a:spcBef>
              <a:spcAft>
                <a:spcPts val="0"/>
              </a:spcAft>
              <a:buSzPts val="2000"/>
              <a:buFont typeface="Raleway"/>
              <a:buNone/>
              <a:defRPr b="1" sz="2000">
                <a:latin typeface="Raleway"/>
                <a:ea typeface="Raleway"/>
                <a:cs typeface="Raleway"/>
                <a:sym typeface="Raleway"/>
              </a:defRPr>
            </a:lvl5pPr>
            <a:lvl6pPr lvl="5" algn="l">
              <a:lnSpc>
                <a:spcPct val="100000"/>
              </a:lnSpc>
              <a:spcBef>
                <a:spcPts val="0"/>
              </a:spcBef>
              <a:spcAft>
                <a:spcPts val="0"/>
              </a:spcAft>
              <a:buSzPts val="2000"/>
              <a:buFont typeface="Raleway"/>
              <a:buNone/>
              <a:defRPr b="1" sz="2000">
                <a:latin typeface="Raleway"/>
                <a:ea typeface="Raleway"/>
                <a:cs typeface="Raleway"/>
                <a:sym typeface="Raleway"/>
              </a:defRPr>
            </a:lvl6pPr>
            <a:lvl7pPr lvl="6" algn="l">
              <a:lnSpc>
                <a:spcPct val="100000"/>
              </a:lnSpc>
              <a:spcBef>
                <a:spcPts val="0"/>
              </a:spcBef>
              <a:spcAft>
                <a:spcPts val="0"/>
              </a:spcAft>
              <a:buSzPts val="2000"/>
              <a:buFont typeface="Raleway"/>
              <a:buNone/>
              <a:defRPr b="1" sz="2000">
                <a:latin typeface="Raleway"/>
                <a:ea typeface="Raleway"/>
                <a:cs typeface="Raleway"/>
                <a:sym typeface="Raleway"/>
              </a:defRPr>
            </a:lvl7pPr>
            <a:lvl8pPr lvl="7" algn="l">
              <a:lnSpc>
                <a:spcPct val="100000"/>
              </a:lnSpc>
              <a:spcBef>
                <a:spcPts val="0"/>
              </a:spcBef>
              <a:spcAft>
                <a:spcPts val="0"/>
              </a:spcAft>
              <a:buSzPts val="2000"/>
              <a:buFont typeface="Raleway"/>
              <a:buNone/>
              <a:defRPr b="1" sz="2000">
                <a:latin typeface="Raleway"/>
                <a:ea typeface="Raleway"/>
                <a:cs typeface="Raleway"/>
                <a:sym typeface="Raleway"/>
              </a:defRPr>
            </a:lvl8pPr>
            <a:lvl9pPr lvl="8" algn="l">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78" name="Google Shape;78;p44"/>
          <p:cNvSpPr txBox="1"/>
          <p:nvPr>
            <p:ph idx="9" type="subTitle"/>
          </p:nvPr>
        </p:nvSpPr>
        <p:spPr>
          <a:xfrm>
            <a:off x="2106466" y="3603225"/>
            <a:ext cx="2305500" cy="678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000"/>
              <a:buFont typeface="Raleway"/>
              <a:buNone/>
              <a:defRPr sz="1800">
                <a:solidFill>
                  <a:schemeClr val="dk1"/>
                </a:solidFill>
                <a:latin typeface="Audiowide"/>
                <a:ea typeface="Audiowide"/>
                <a:cs typeface="Audiowide"/>
                <a:sym typeface="Audiowide"/>
              </a:defRPr>
            </a:lvl1pPr>
            <a:lvl2pPr lvl="1" algn="l">
              <a:lnSpc>
                <a:spcPct val="100000"/>
              </a:lnSpc>
              <a:spcBef>
                <a:spcPts val="0"/>
              </a:spcBef>
              <a:spcAft>
                <a:spcPts val="0"/>
              </a:spcAft>
              <a:buSzPts val="2000"/>
              <a:buFont typeface="Raleway"/>
              <a:buNone/>
              <a:defRPr b="1" sz="2000">
                <a:latin typeface="Raleway"/>
                <a:ea typeface="Raleway"/>
                <a:cs typeface="Raleway"/>
                <a:sym typeface="Raleway"/>
              </a:defRPr>
            </a:lvl2pPr>
            <a:lvl3pPr lvl="2" algn="l">
              <a:lnSpc>
                <a:spcPct val="100000"/>
              </a:lnSpc>
              <a:spcBef>
                <a:spcPts val="0"/>
              </a:spcBef>
              <a:spcAft>
                <a:spcPts val="0"/>
              </a:spcAft>
              <a:buSzPts val="2000"/>
              <a:buFont typeface="Raleway"/>
              <a:buNone/>
              <a:defRPr b="1" sz="2000">
                <a:latin typeface="Raleway"/>
                <a:ea typeface="Raleway"/>
                <a:cs typeface="Raleway"/>
                <a:sym typeface="Raleway"/>
              </a:defRPr>
            </a:lvl3pPr>
            <a:lvl4pPr lvl="3" algn="l">
              <a:lnSpc>
                <a:spcPct val="100000"/>
              </a:lnSpc>
              <a:spcBef>
                <a:spcPts val="0"/>
              </a:spcBef>
              <a:spcAft>
                <a:spcPts val="0"/>
              </a:spcAft>
              <a:buSzPts val="2000"/>
              <a:buFont typeface="Raleway"/>
              <a:buNone/>
              <a:defRPr b="1" sz="2000">
                <a:latin typeface="Raleway"/>
                <a:ea typeface="Raleway"/>
                <a:cs typeface="Raleway"/>
                <a:sym typeface="Raleway"/>
              </a:defRPr>
            </a:lvl4pPr>
            <a:lvl5pPr lvl="4" algn="l">
              <a:lnSpc>
                <a:spcPct val="100000"/>
              </a:lnSpc>
              <a:spcBef>
                <a:spcPts val="0"/>
              </a:spcBef>
              <a:spcAft>
                <a:spcPts val="0"/>
              </a:spcAft>
              <a:buSzPts val="2000"/>
              <a:buFont typeface="Raleway"/>
              <a:buNone/>
              <a:defRPr b="1" sz="2000">
                <a:latin typeface="Raleway"/>
                <a:ea typeface="Raleway"/>
                <a:cs typeface="Raleway"/>
                <a:sym typeface="Raleway"/>
              </a:defRPr>
            </a:lvl5pPr>
            <a:lvl6pPr lvl="5" algn="l">
              <a:lnSpc>
                <a:spcPct val="100000"/>
              </a:lnSpc>
              <a:spcBef>
                <a:spcPts val="0"/>
              </a:spcBef>
              <a:spcAft>
                <a:spcPts val="0"/>
              </a:spcAft>
              <a:buSzPts val="2000"/>
              <a:buFont typeface="Raleway"/>
              <a:buNone/>
              <a:defRPr b="1" sz="2000">
                <a:latin typeface="Raleway"/>
                <a:ea typeface="Raleway"/>
                <a:cs typeface="Raleway"/>
                <a:sym typeface="Raleway"/>
              </a:defRPr>
            </a:lvl6pPr>
            <a:lvl7pPr lvl="6" algn="l">
              <a:lnSpc>
                <a:spcPct val="100000"/>
              </a:lnSpc>
              <a:spcBef>
                <a:spcPts val="0"/>
              </a:spcBef>
              <a:spcAft>
                <a:spcPts val="0"/>
              </a:spcAft>
              <a:buSzPts val="2000"/>
              <a:buFont typeface="Raleway"/>
              <a:buNone/>
              <a:defRPr b="1" sz="2000">
                <a:latin typeface="Raleway"/>
                <a:ea typeface="Raleway"/>
                <a:cs typeface="Raleway"/>
                <a:sym typeface="Raleway"/>
              </a:defRPr>
            </a:lvl7pPr>
            <a:lvl8pPr lvl="7" algn="l">
              <a:lnSpc>
                <a:spcPct val="100000"/>
              </a:lnSpc>
              <a:spcBef>
                <a:spcPts val="0"/>
              </a:spcBef>
              <a:spcAft>
                <a:spcPts val="0"/>
              </a:spcAft>
              <a:buSzPts val="2000"/>
              <a:buFont typeface="Raleway"/>
              <a:buNone/>
              <a:defRPr b="1" sz="2000">
                <a:latin typeface="Raleway"/>
                <a:ea typeface="Raleway"/>
                <a:cs typeface="Raleway"/>
                <a:sym typeface="Raleway"/>
              </a:defRPr>
            </a:lvl8pPr>
            <a:lvl9pPr lvl="8" algn="l">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79" name="Google Shape;79;p44"/>
          <p:cNvSpPr txBox="1"/>
          <p:nvPr>
            <p:ph idx="13" type="subTitle"/>
          </p:nvPr>
        </p:nvSpPr>
        <p:spPr>
          <a:xfrm>
            <a:off x="5646434" y="1633529"/>
            <a:ext cx="2305500" cy="678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000"/>
              <a:buFont typeface="Raleway"/>
              <a:buNone/>
              <a:defRPr sz="1800">
                <a:solidFill>
                  <a:schemeClr val="dk1"/>
                </a:solidFill>
                <a:latin typeface="Audiowide"/>
                <a:ea typeface="Audiowide"/>
                <a:cs typeface="Audiowide"/>
                <a:sym typeface="Audiowide"/>
              </a:defRPr>
            </a:lvl1pPr>
            <a:lvl2pPr lvl="1" algn="l">
              <a:lnSpc>
                <a:spcPct val="100000"/>
              </a:lnSpc>
              <a:spcBef>
                <a:spcPts val="0"/>
              </a:spcBef>
              <a:spcAft>
                <a:spcPts val="0"/>
              </a:spcAft>
              <a:buSzPts val="2000"/>
              <a:buFont typeface="Raleway"/>
              <a:buNone/>
              <a:defRPr b="1" sz="2000">
                <a:latin typeface="Raleway"/>
                <a:ea typeface="Raleway"/>
                <a:cs typeface="Raleway"/>
                <a:sym typeface="Raleway"/>
              </a:defRPr>
            </a:lvl2pPr>
            <a:lvl3pPr lvl="2" algn="l">
              <a:lnSpc>
                <a:spcPct val="100000"/>
              </a:lnSpc>
              <a:spcBef>
                <a:spcPts val="0"/>
              </a:spcBef>
              <a:spcAft>
                <a:spcPts val="0"/>
              </a:spcAft>
              <a:buSzPts val="2000"/>
              <a:buFont typeface="Raleway"/>
              <a:buNone/>
              <a:defRPr b="1" sz="2000">
                <a:latin typeface="Raleway"/>
                <a:ea typeface="Raleway"/>
                <a:cs typeface="Raleway"/>
                <a:sym typeface="Raleway"/>
              </a:defRPr>
            </a:lvl3pPr>
            <a:lvl4pPr lvl="3" algn="l">
              <a:lnSpc>
                <a:spcPct val="100000"/>
              </a:lnSpc>
              <a:spcBef>
                <a:spcPts val="0"/>
              </a:spcBef>
              <a:spcAft>
                <a:spcPts val="0"/>
              </a:spcAft>
              <a:buSzPts val="2000"/>
              <a:buFont typeface="Raleway"/>
              <a:buNone/>
              <a:defRPr b="1" sz="2000">
                <a:latin typeface="Raleway"/>
                <a:ea typeface="Raleway"/>
                <a:cs typeface="Raleway"/>
                <a:sym typeface="Raleway"/>
              </a:defRPr>
            </a:lvl4pPr>
            <a:lvl5pPr lvl="4" algn="l">
              <a:lnSpc>
                <a:spcPct val="100000"/>
              </a:lnSpc>
              <a:spcBef>
                <a:spcPts val="0"/>
              </a:spcBef>
              <a:spcAft>
                <a:spcPts val="0"/>
              </a:spcAft>
              <a:buSzPts val="2000"/>
              <a:buFont typeface="Raleway"/>
              <a:buNone/>
              <a:defRPr b="1" sz="2000">
                <a:latin typeface="Raleway"/>
                <a:ea typeface="Raleway"/>
                <a:cs typeface="Raleway"/>
                <a:sym typeface="Raleway"/>
              </a:defRPr>
            </a:lvl5pPr>
            <a:lvl6pPr lvl="5" algn="l">
              <a:lnSpc>
                <a:spcPct val="100000"/>
              </a:lnSpc>
              <a:spcBef>
                <a:spcPts val="0"/>
              </a:spcBef>
              <a:spcAft>
                <a:spcPts val="0"/>
              </a:spcAft>
              <a:buSzPts val="2000"/>
              <a:buFont typeface="Raleway"/>
              <a:buNone/>
              <a:defRPr b="1" sz="2000">
                <a:latin typeface="Raleway"/>
                <a:ea typeface="Raleway"/>
                <a:cs typeface="Raleway"/>
                <a:sym typeface="Raleway"/>
              </a:defRPr>
            </a:lvl6pPr>
            <a:lvl7pPr lvl="6" algn="l">
              <a:lnSpc>
                <a:spcPct val="100000"/>
              </a:lnSpc>
              <a:spcBef>
                <a:spcPts val="0"/>
              </a:spcBef>
              <a:spcAft>
                <a:spcPts val="0"/>
              </a:spcAft>
              <a:buSzPts val="2000"/>
              <a:buFont typeface="Raleway"/>
              <a:buNone/>
              <a:defRPr b="1" sz="2000">
                <a:latin typeface="Raleway"/>
                <a:ea typeface="Raleway"/>
                <a:cs typeface="Raleway"/>
                <a:sym typeface="Raleway"/>
              </a:defRPr>
            </a:lvl7pPr>
            <a:lvl8pPr lvl="7" algn="l">
              <a:lnSpc>
                <a:spcPct val="100000"/>
              </a:lnSpc>
              <a:spcBef>
                <a:spcPts val="0"/>
              </a:spcBef>
              <a:spcAft>
                <a:spcPts val="0"/>
              </a:spcAft>
              <a:buSzPts val="2000"/>
              <a:buFont typeface="Raleway"/>
              <a:buNone/>
              <a:defRPr b="1" sz="2000">
                <a:latin typeface="Raleway"/>
                <a:ea typeface="Raleway"/>
                <a:cs typeface="Raleway"/>
                <a:sym typeface="Raleway"/>
              </a:defRPr>
            </a:lvl8pPr>
            <a:lvl9pPr lvl="8" algn="l">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80" name="Google Shape;80;p44"/>
          <p:cNvSpPr txBox="1"/>
          <p:nvPr>
            <p:ph idx="14" type="subTitle"/>
          </p:nvPr>
        </p:nvSpPr>
        <p:spPr>
          <a:xfrm>
            <a:off x="5646434" y="2580279"/>
            <a:ext cx="2305500" cy="678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000"/>
              <a:buFont typeface="Raleway"/>
              <a:buNone/>
              <a:defRPr sz="1800">
                <a:solidFill>
                  <a:schemeClr val="dk1"/>
                </a:solidFill>
                <a:latin typeface="Audiowide"/>
                <a:ea typeface="Audiowide"/>
                <a:cs typeface="Audiowide"/>
                <a:sym typeface="Audiowide"/>
              </a:defRPr>
            </a:lvl1pPr>
            <a:lvl2pPr lvl="1" algn="l">
              <a:lnSpc>
                <a:spcPct val="100000"/>
              </a:lnSpc>
              <a:spcBef>
                <a:spcPts val="0"/>
              </a:spcBef>
              <a:spcAft>
                <a:spcPts val="0"/>
              </a:spcAft>
              <a:buSzPts val="2000"/>
              <a:buFont typeface="Raleway"/>
              <a:buNone/>
              <a:defRPr b="1" sz="2000">
                <a:latin typeface="Raleway"/>
                <a:ea typeface="Raleway"/>
                <a:cs typeface="Raleway"/>
                <a:sym typeface="Raleway"/>
              </a:defRPr>
            </a:lvl2pPr>
            <a:lvl3pPr lvl="2" algn="l">
              <a:lnSpc>
                <a:spcPct val="100000"/>
              </a:lnSpc>
              <a:spcBef>
                <a:spcPts val="0"/>
              </a:spcBef>
              <a:spcAft>
                <a:spcPts val="0"/>
              </a:spcAft>
              <a:buSzPts val="2000"/>
              <a:buFont typeface="Raleway"/>
              <a:buNone/>
              <a:defRPr b="1" sz="2000">
                <a:latin typeface="Raleway"/>
                <a:ea typeface="Raleway"/>
                <a:cs typeface="Raleway"/>
                <a:sym typeface="Raleway"/>
              </a:defRPr>
            </a:lvl3pPr>
            <a:lvl4pPr lvl="3" algn="l">
              <a:lnSpc>
                <a:spcPct val="100000"/>
              </a:lnSpc>
              <a:spcBef>
                <a:spcPts val="0"/>
              </a:spcBef>
              <a:spcAft>
                <a:spcPts val="0"/>
              </a:spcAft>
              <a:buSzPts val="2000"/>
              <a:buFont typeface="Raleway"/>
              <a:buNone/>
              <a:defRPr b="1" sz="2000">
                <a:latin typeface="Raleway"/>
                <a:ea typeface="Raleway"/>
                <a:cs typeface="Raleway"/>
                <a:sym typeface="Raleway"/>
              </a:defRPr>
            </a:lvl4pPr>
            <a:lvl5pPr lvl="4" algn="l">
              <a:lnSpc>
                <a:spcPct val="100000"/>
              </a:lnSpc>
              <a:spcBef>
                <a:spcPts val="0"/>
              </a:spcBef>
              <a:spcAft>
                <a:spcPts val="0"/>
              </a:spcAft>
              <a:buSzPts val="2000"/>
              <a:buFont typeface="Raleway"/>
              <a:buNone/>
              <a:defRPr b="1" sz="2000">
                <a:latin typeface="Raleway"/>
                <a:ea typeface="Raleway"/>
                <a:cs typeface="Raleway"/>
                <a:sym typeface="Raleway"/>
              </a:defRPr>
            </a:lvl5pPr>
            <a:lvl6pPr lvl="5" algn="l">
              <a:lnSpc>
                <a:spcPct val="100000"/>
              </a:lnSpc>
              <a:spcBef>
                <a:spcPts val="0"/>
              </a:spcBef>
              <a:spcAft>
                <a:spcPts val="0"/>
              </a:spcAft>
              <a:buSzPts val="2000"/>
              <a:buFont typeface="Raleway"/>
              <a:buNone/>
              <a:defRPr b="1" sz="2000">
                <a:latin typeface="Raleway"/>
                <a:ea typeface="Raleway"/>
                <a:cs typeface="Raleway"/>
                <a:sym typeface="Raleway"/>
              </a:defRPr>
            </a:lvl6pPr>
            <a:lvl7pPr lvl="6" algn="l">
              <a:lnSpc>
                <a:spcPct val="100000"/>
              </a:lnSpc>
              <a:spcBef>
                <a:spcPts val="0"/>
              </a:spcBef>
              <a:spcAft>
                <a:spcPts val="0"/>
              </a:spcAft>
              <a:buSzPts val="2000"/>
              <a:buFont typeface="Raleway"/>
              <a:buNone/>
              <a:defRPr b="1" sz="2000">
                <a:latin typeface="Raleway"/>
                <a:ea typeface="Raleway"/>
                <a:cs typeface="Raleway"/>
                <a:sym typeface="Raleway"/>
              </a:defRPr>
            </a:lvl7pPr>
            <a:lvl8pPr lvl="7" algn="l">
              <a:lnSpc>
                <a:spcPct val="100000"/>
              </a:lnSpc>
              <a:spcBef>
                <a:spcPts val="0"/>
              </a:spcBef>
              <a:spcAft>
                <a:spcPts val="0"/>
              </a:spcAft>
              <a:buSzPts val="2000"/>
              <a:buFont typeface="Raleway"/>
              <a:buNone/>
              <a:defRPr b="1" sz="2000">
                <a:latin typeface="Raleway"/>
                <a:ea typeface="Raleway"/>
                <a:cs typeface="Raleway"/>
                <a:sym typeface="Raleway"/>
              </a:defRPr>
            </a:lvl8pPr>
            <a:lvl9pPr lvl="8" algn="l">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81" name="Google Shape;81;p44"/>
          <p:cNvSpPr txBox="1"/>
          <p:nvPr>
            <p:ph idx="15" type="subTitle"/>
          </p:nvPr>
        </p:nvSpPr>
        <p:spPr>
          <a:xfrm>
            <a:off x="5646434" y="3527029"/>
            <a:ext cx="2305500" cy="678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000"/>
              <a:buFont typeface="Raleway"/>
              <a:buNone/>
              <a:defRPr sz="1800">
                <a:solidFill>
                  <a:schemeClr val="dk1"/>
                </a:solidFill>
                <a:latin typeface="Audiowide"/>
                <a:ea typeface="Audiowide"/>
                <a:cs typeface="Audiowide"/>
                <a:sym typeface="Audiowide"/>
              </a:defRPr>
            </a:lvl1pPr>
            <a:lvl2pPr lvl="1" algn="l">
              <a:lnSpc>
                <a:spcPct val="100000"/>
              </a:lnSpc>
              <a:spcBef>
                <a:spcPts val="0"/>
              </a:spcBef>
              <a:spcAft>
                <a:spcPts val="0"/>
              </a:spcAft>
              <a:buSzPts val="2000"/>
              <a:buFont typeface="Raleway"/>
              <a:buNone/>
              <a:defRPr b="1" sz="2000">
                <a:latin typeface="Raleway"/>
                <a:ea typeface="Raleway"/>
                <a:cs typeface="Raleway"/>
                <a:sym typeface="Raleway"/>
              </a:defRPr>
            </a:lvl2pPr>
            <a:lvl3pPr lvl="2" algn="l">
              <a:lnSpc>
                <a:spcPct val="100000"/>
              </a:lnSpc>
              <a:spcBef>
                <a:spcPts val="0"/>
              </a:spcBef>
              <a:spcAft>
                <a:spcPts val="0"/>
              </a:spcAft>
              <a:buSzPts val="2000"/>
              <a:buFont typeface="Raleway"/>
              <a:buNone/>
              <a:defRPr b="1" sz="2000">
                <a:latin typeface="Raleway"/>
                <a:ea typeface="Raleway"/>
                <a:cs typeface="Raleway"/>
                <a:sym typeface="Raleway"/>
              </a:defRPr>
            </a:lvl3pPr>
            <a:lvl4pPr lvl="3" algn="l">
              <a:lnSpc>
                <a:spcPct val="100000"/>
              </a:lnSpc>
              <a:spcBef>
                <a:spcPts val="0"/>
              </a:spcBef>
              <a:spcAft>
                <a:spcPts val="0"/>
              </a:spcAft>
              <a:buSzPts val="2000"/>
              <a:buFont typeface="Raleway"/>
              <a:buNone/>
              <a:defRPr b="1" sz="2000">
                <a:latin typeface="Raleway"/>
                <a:ea typeface="Raleway"/>
                <a:cs typeface="Raleway"/>
                <a:sym typeface="Raleway"/>
              </a:defRPr>
            </a:lvl4pPr>
            <a:lvl5pPr lvl="4" algn="l">
              <a:lnSpc>
                <a:spcPct val="100000"/>
              </a:lnSpc>
              <a:spcBef>
                <a:spcPts val="0"/>
              </a:spcBef>
              <a:spcAft>
                <a:spcPts val="0"/>
              </a:spcAft>
              <a:buSzPts val="2000"/>
              <a:buFont typeface="Raleway"/>
              <a:buNone/>
              <a:defRPr b="1" sz="2000">
                <a:latin typeface="Raleway"/>
                <a:ea typeface="Raleway"/>
                <a:cs typeface="Raleway"/>
                <a:sym typeface="Raleway"/>
              </a:defRPr>
            </a:lvl5pPr>
            <a:lvl6pPr lvl="5" algn="l">
              <a:lnSpc>
                <a:spcPct val="100000"/>
              </a:lnSpc>
              <a:spcBef>
                <a:spcPts val="0"/>
              </a:spcBef>
              <a:spcAft>
                <a:spcPts val="0"/>
              </a:spcAft>
              <a:buSzPts val="2000"/>
              <a:buFont typeface="Raleway"/>
              <a:buNone/>
              <a:defRPr b="1" sz="2000">
                <a:latin typeface="Raleway"/>
                <a:ea typeface="Raleway"/>
                <a:cs typeface="Raleway"/>
                <a:sym typeface="Raleway"/>
              </a:defRPr>
            </a:lvl6pPr>
            <a:lvl7pPr lvl="6" algn="l">
              <a:lnSpc>
                <a:spcPct val="100000"/>
              </a:lnSpc>
              <a:spcBef>
                <a:spcPts val="0"/>
              </a:spcBef>
              <a:spcAft>
                <a:spcPts val="0"/>
              </a:spcAft>
              <a:buSzPts val="2000"/>
              <a:buFont typeface="Raleway"/>
              <a:buNone/>
              <a:defRPr b="1" sz="2000">
                <a:latin typeface="Raleway"/>
                <a:ea typeface="Raleway"/>
                <a:cs typeface="Raleway"/>
                <a:sym typeface="Raleway"/>
              </a:defRPr>
            </a:lvl7pPr>
            <a:lvl8pPr lvl="7" algn="l">
              <a:lnSpc>
                <a:spcPct val="100000"/>
              </a:lnSpc>
              <a:spcBef>
                <a:spcPts val="0"/>
              </a:spcBef>
              <a:spcAft>
                <a:spcPts val="0"/>
              </a:spcAft>
              <a:buSzPts val="2000"/>
              <a:buFont typeface="Raleway"/>
              <a:buNone/>
              <a:defRPr b="1" sz="2000">
                <a:latin typeface="Raleway"/>
                <a:ea typeface="Raleway"/>
                <a:cs typeface="Raleway"/>
                <a:sym typeface="Raleway"/>
              </a:defRPr>
            </a:lvl8pPr>
            <a:lvl9pPr lvl="8" algn="l">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cxnSp>
        <p:nvCxnSpPr>
          <p:cNvPr id="82" name="Google Shape;82;p44"/>
          <p:cNvCxnSpPr/>
          <p:nvPr/>
        </p:nvCxnSpPr>
        <p:spPr>
          <a:xfrm rot="10800000">
            <a:off x="-300" y="382600"/>
            <a:ext cx="9144000" cy="0"/>
          </a:xfrm>
          <a:prstGeom prst="straightConnector1">
            <a:avLst/>
          </a:prstGeom>
          <a:noFill/>
          <a:ln cap="flat" cmpd="sng" w="9525">
            <a:solidFill>
              <a:schemeClr val="dk1"/>
            </a:solidFill>
            <a:prstDash val="solid"/>
            <a:round/>
            <a:headEnd len="sm" w="sm" type="none"/>
            <a:tailEnd len="sm" w="sm" type="none"/>
          </a:ln>
        </p:spPr>
      </p:cxnSp>
      <p:cxnSp>
        <p:nvCxnSpPr>
          <p:cNvPr id="83" name="Google Shape;83;p44"/>
          <p:cNvCxnSpPr/>
          <p:nvPr/>
        </p:nvCxnSpPr>
        <p:spPr>
          <a:xfrm rot="10800000">
            <a:off x="-300" y="4760900"/>
            <a:ext cx="9144000" cy="0"/>
          </a:xfrm>
          <a:prstGeom prst="straightConnector1">
            <a:avLst/>
          </a:prstGeom>
          <a:noFill/>
          <a:ln cap="flat" cmpd="sng" w="9525">
            <a:solidFill>
              <a:schemeClr val="dk1"/>
            </a:solidFill>
            <a:prstDash val="solid"/>
            <a:round/>
            <a:headEnd len="sm" w="sm" type="none"/>
            <a:tailEnd len="sm" w="sm" type="none"/>
          </a:ln>
        </p:spPr>
      </p:cxnSp>
      <p:cxnSp>
        <p:nvCxnSpPr>
          <p:cNvPr id="84" name="Google Shape;84;p44"/>
          <p:cNvCxnSpPr/>
          <p:nvPr/>
        </p:nvCxnSpPr>
        <p:spPr>
          <a:xfrm>
            <a:off x="715350" y="378600"/>
            <a:ext cx="0" cy="4365600"/>
          </a:xfrm>
          <a:prstGeom prst="straightConnector1">
            <a:avLst/>
          </a:prstGeom>
          <a:noFill/>
          <a:ln cap="flat" cmpd="sng" w="9525">
            <a:solidFill>
              <a:schemeClr val="dk1"/>
            </a:solidFill>
            <a:prstDash val="solid"/>
            <a:round/>
            <a:headEnd len="sm" w="sm" type="none"/>
            <a:tailEnd len="sm" w="sm" type="none"/>
          </a:ln>
        </p:spPr>
      </p:cxnSp>
      <p:cxnSp>
        <p:nvCxnSpPr>
          <p:cNvPr id="85" name="Google Shape;85;p44"/>
          <p:cNvCxnSpPr/>
          <p:nvPr/>
        </p:nvCxnSpPr>
        <p:spPr>
          <a:xfrm rot="10800000">
            <a:off x="715100" y="1195325"/>
            <a:ext cx="7704000" cy="0"/>
          </a:xfrm>
          <a:prstGeom prst="straightConnector1">
            <a:avLst/>
          </a:prstGeom>
          <a:noFill/>
          <a:ln cap="flat" cmpd="sng" w="9525">
            <a:solidFill>
              <a:schemeClr val="dk1"/>
            </a:solidFill>
            <a:prstDash val="solid"/>
            <a:round/>
            <a:headEnd len="sm" w="sm" type="none"/>
            <a:tailEnd len="sm" w="sm" type="none"/>
          </a:ln>
        </p:spPr>
      </p:cxnSp>
      <p:sp>
        <p:nvSpPr>
          <p:cNvPr id="86" name="Google Shape;86;p44"/>
          <p:cNvSpPr/>
          <p:nvPr/>
        </p:nvSpPr>
        <p:spPr>
          <a:xfrm>
            <a:off x="174471" y="479027"/>
            <a:ext cx="352151" cy="629226"/>
          </a:xfrm>
          <a:custGeom>
            <a:rect b="b" l="l" r="r" t="t"/>
            <a:pathLst>
              <a:path extrusionOk="0" h="2925" w="1637">
                <a:moveTo>
                  <a:pt x="1572" y="1781"/>
                </a:moveTo>
                <a:cubicBezTo>
                  <a:pt x="1268" y="1651"/>
                  <a:pt x="1091" y="1575"/>
                  <a:pt x="1044" y="1530"/>
                </a:cubicBezTo>
                <a:cubicBezTo>
                  <a:pt x="1164" y="1466"/>
                  <a:pt x="1350" y="1464"/>
                  <a:pt x="1637" y="1462"/>
                </a:cubicBezTo>
                <a:cubicBezTo>
                  <a:pt x="1350" y="1461"/>
                  <a:pt x="1164" y="1460"/>
                  <a:pt x="1044" y="1395"/>
                </a:cubicBezTo>
                <a:cubicBezTo>
                  <a:pt x="1091" y="1350"/>
                  <a:pt x="1268" y="1274"/>
                  <a:pt x="1572" y="1144"/>
                </a:cubicBezTo>
                <a:cubicBezTo>
                  <a:pt x="837" y="1452"/>
                  <a:pt x="835" y="1449"/>
                  <a:pt x="1397" y="884"/>
                </a:cubicBezTo>
                <a:cubicBezTo>
                  <a:pt x="831" y="1446"/>
                  <a:pt x="829" y="1444"/>
                  <a:pt x="1137" y="708"/>
                </a:cubicBezTo>
                <a:cubicBezTo>
                  <a:pt x="1019" y="986"/>
                  <a:pt x="944" y="1158"/>
                  <a:pt x="898" y="1222"/>
                </a:cubicBezTo>
                <a:cubicBezTo>
                  <a:pt x="821" y="1025"/>
                  <a:pt x="820" y="663"/>
                  <a:pt x="818" y="0"/>
                </a:cubicBezTo>
                <a:cubicBezTo>
                  <a:pt x="817" y="663"/>
                  <a:pt x="816" y="1025"/>
                  <a:pt x="738" y="1222"/>
                </a:cubicBezTo>
                <a:cubicBezTo>
                  <a:pt x="692" y="1158"/>
                  <a:pt x="618" y="986"/>
                  <a:pt x="499" y="708"/>
                </a:cubicBezTo>
                <a:cubicBezTo>
                  <a:pt x="808" y="1444"/>
                  <a:pt x="805" y="1446"/>
                  <a:pt x="240" y="884"/>
                </a:cubicBezTo>
                <a:cubicBezTo>
                  <a:pt x="802" y="1449"/>
                  <a:pt x="800" y="1452"/>
                  <a:pt x="64" y="1144"/>
                </a:cubicBezTo>
                <a:cubicBezTo>
                  <a:pt x="368" y="1274"/>
                  <a:pt x="545" y="1350"/>
                  <a:pt x="593" y="1395"/>
                </a:cubicBezTo>
                <a:cubicBezTo>
                  <a:pt x="473" y="1460"/>
                  <a:pt x="286" y="1461"/>
                  <a:pt x="0" y="1462"/>
                </a:cubicBezTo>
                <a:cubicBezTo>
                  <a:pt x="286" y="1464"/>
                  <a:pt x="473" y="1466"/>
                  <a:pt x="593" y="1530"/>
                </a:cubicBezTo>
                <a:cubicBezTo>
                  <a:pt x="545" y="1575"/>
                  <a:pt x="368" y="1651"/>
                  <a:pt x="64" y="1781"/>
                </a:cubicBezTo>
                <a:cubicBezTo>
                  <a:pt x="800" y="1474"/>
                  <a:pt x="802" y="1475"/>
                  <a:pt x="240" y="2041"/>
                </a:cubicBezTo>
                <a:cubicBezTo>
                  <a:pt x="805" y="1480"/>
                  <a:pt x="808" y="1480"/>
                  <a:pt x="499" y="2216"/>
                </a:cubicBezTo>
                <a:cubicBezTo>
                  <a:pt x="618" y="1939"/>
                  <a:pt x="692" y="1767"/>
                  <a:pt x="738" y="1703"/>
                </a:cubicBezTo>
                <a:cubicBezTo>
                  <a:pt x="816" y="1900"/>
                  <a:pt x="817" y="2261"/>
                  <a:pt x="818" y="2925"/>
                </a:cubicBezTo>
                <a:cubicBezTo>
                  <a:pt x="820" y="2261"/>
                  <a:pt x="821" y="1900"/>
                  <a:pt x="898" y="1703"/>
                </a:cubicBezTo>
                <a:cubicBezTo>
                  <a:pt x="944" y="1767"/>
                  <a:pt x="1019" y="1939"/>
                  <a:pt x="1137" y="2216"/>
                </a:cubicBezTo>
                <a:cubicBezTo>
                  <a:pt x="829" y="1480"/>
                  <a:pt x="831" y="1480"/>
                  <a:pt x="1397" y="2041"/>
                </a:cubicBezTo>
                <a:cubicBezTo>
                  <a:pt x="835" y="1475"/>
                  <a:pt x="837" y="1474"/>
                  <a:pt x="1572" y="1781"/>
                </a:cubicBezTo>
                <a:close/>
              </a:path>
            </a:pathLst>
          </a:custGeom>
          <a:solidFill>
            <a:schemeClr val="dk1"/>
          </a:solidFill>
          <a:ln cap="flat" cmpd="sng" w="9525">
            <a:solidFill>
              <a:schemeClr val="dk1"/>
            </a:solidFill>
            <a:prstDash val="solid"/>
            <a:bevel/>
            <a:headEnd len="sm" w="sm" type="none"/>
            <a:tailEnd len="sm" w="sm" type="none"/>
          </a:ln>
        </p:spPr>
        <p:txBody>
          <a:bodyPr anchorCtr="1" anchor="ctr" bIns="46425" lIns="91425" spcFirstLastPara="1" rIns="91425" wrap="square" tIns="46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7" name="Google Shape;87;p44"/>
          <p:cNvSpPr/>
          <p:nvPr/>
        </p:nvSpPr>
        <p:spPr>
          <a:xfrm>
            <a:off x="8641571" y="4018452"/>
            <a:ext cx="352151" cy="629226"/>
          </a:xfrm>
          <a:custGeom>
            <a:rect b="b" l="l" r="r" t="t"/>
            <a:pathLst>
              <a:path extrusionOk="0" h="2925" w="1637">
                <a:moveTo>
                  <a:pt x="1572" y="1781"/>
                </a:moveTo>
                <a:cubicBezTo>
                  <a:pt x="1268" y="1651"/>
                  <a:pt x="1091" y="1575"/>
                  <a:pt x="1044" y="1530"/>
                </a:cubicBezTo>
                <a:cubicBezTo>
                  <a:pt x="1164" y="1466"/>
                  <a:pt x="1350" y="1464"/>
                  <a:pt x="1637" y="1462"/>
                </a:cubicBezTo>
                <a:cubicBezTo>
                  <a:pt x="1350" y="1461"/>
                  <a:pt x="1164" y="1460"/>
                  <a:pt x="1044" y="1395"/>
                </a:cubicBezTo>
                <a:cubicBezTo>
                  <a:pt x="1091" y="1350"/>
                  <a:pt x="1268" y="1274"/>
                  <a:pt x="1572" y="1144"/>
                </a:cubicBezTo>
                <a:cubicBezTo>
                  <a:pt x="837" y="1452"/>
                  <a:pt x="835" y="1449"/>
                  <a:pt x="1397" y="884"/>
                </a:cubicBezTo>
                <a:cubicBezTo>
                  <a:pt x="831" y="1446"/>
                  <a:pt x="829" y="1444"/>
                  <a:pt x="1137" y="708"/>
                </a:cubicBezTo>
                <a:cubicBezTo>
                  <a:pt x="1019" y="986"/>
                  <a:pt x="944" y="1158"/>
                  <a:pt x="898" y="1222"/>
                </a:cubicBezTo>
                <a:cubicBezTo>
                  <a:pt x="821" y="1025"/>
                  <a:pt x="820" y="663"/>
                  <a:pt x="818" y="0"/>
                </a:cubicBezTo>
                <a:cubicBezTo>
                  <a:pt x="817" y="663"/>
                  <a:pt x="816" y="1025"/>
                  <a:pt x="738" y="1222"/>
                </a:cubicBezTo>
                <a:cubicBezTo>
                  <a:pt x="692" y="1158"/>
                  <a:pt x="618" y="986"/>
                  <a:pt x="499" y="708"/>
                </a:cubicBezTo>
                <a:cubicBezTo>
                  <a:pt x="808" y="1444"/>
                  <a:pt x="805" y="1446"/>
                  <a:pt x="240" y="884"/>
                </a:cubicBezTo>
                <a:cubicBezTo>
                  <a:pt x="802" y="1449"/>
                  <a:pt x="800" y="1452"/>
                  <a:pt x="64" y="1144"/>
                </a:cubicBezTo>
                <a:cubicBezTo>
                  <a:pt x="368" y="1274"/>
                  <a:pt x="545" y="1350"/>
                  <a:pt x="593" y="1395"/>
                </a:cubicBezTo>
                <a:cubicBezTo>
                  <a:pt x="473" y="1460"/>
                  <a:pt x="286" y="1461"/>
                  <a:pt x="0" y="1462"/>
                </a:cubicBezTo>
                <a:cubicBezTo>
                  <a:pt x="286" y="1464"/>
                  <a:pt x="473" y="1466"/>
                  <a:pt x="593" y="1530"/>
                </a:cubicBezTo>
                <a:cubicBezTo>
                  <a:pt x="545" y="1575"/>
                  <a:pt x="368" y="1651"/>
                  <a:pt x="64" y="1781"/>
                </a:cubicBezTo>
                <a:cubicBezTo>
                  <a:pt x="800" y="1474"/>
                  <a:pt x="802" y="1475"/>
                  <a:pt x="240" y="2041"/>
                </a:cubicBezTo>
                <a:cubicBezTo>
                  <a:pt x="805" y="1480"/>
                  <a:pt x="808" y="1480"/>
                  <a:pt x="499" y="2216"/>
                </a:cubicBezTo>
                <a:cubicBezTo>
                  <a:pt x="618" y="1939"/>
                  <a:pt x="692" y="1767"/>
                  <a:pt x="738" y="1703"/>
                </a:cubicBezTo>
                <a:cubicBezTo>
                  <a:pt x="816" y="1900"/>
                  <a:pt x="817" y="2261"/>
                  <a:pt x="818" y="2925"/>
                </a:cubicBezTo>
                <a:cubicBezTo>
                  <a:pt x="820" y="2261"/>
                  <a:pt x="821" y="1900"/>
                  <a:pt x="898" y="1703"/>
                </a:cubicBezTo>
                <a:cubicBezTo>
                  <a:pt x="944" y="1767"/>
                  <a:pt x="1019" y="1939"/>
                  <a:pt x="1137" y="2216"/>
                </a:cubicBezTo>
                <a:cubicBezTo>
                  <a:pt x="829" y="1480"/>
                  <a:pt x="831" y="1480"/>
                  <a:pt x="1397" y="2041"/>
                </a:cubicBezTo>
                <a:cubicBezTo>
                  <a:pt x="835" y="1475"/>
                  <a:pt x="837" y="1474"/>
                  <a:pt x="1572" y="1781"/>
                </a:cubicBezTo>
                <a:close/>
              </a:path>
            </a:pathLst>
          </a:custGeom>
          <a:solidFill>
            <a:schemeClr val="dk1"/>
          </a:solidFill>
          <a:ln cap="flat" cmpd="sng" w="9525">
            <a:solidFill>
              <a:schemeClr val="dk1"/>
            </a:solidFill>
            <a:prstDash val="solid"/>
            <a:bevel/>
            <a:headEnd len="sm" w="sm" type="none"/>
            <a:tailEnd len="sm" w="sm" type="none"/>
          </a:ln>
        </p:spPr>
        <p:txBody>
          <a:bodyPr anchorCtr="1" anchor="ctr" bIns="46425" lIns="91425" spcFirstLastPara="1" rIns="91425" wrap="square" tIns="46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88" name="Shape 88"/>
        <p:cNvGrpSpPr/>
        <p:nvPr/>
      </p:nvGrpSpPr>
      <p:grpSpPr>
        <a:xfrm>
          <a:off x="0" y="0"/>
          <a:ext cx="0" cy="0"/>
          <a:chOff x="0" y="0"/>
          <a:chExt cx="0" cy="0"/>
        </a:xfrm>
      </p:grpSpPr>
      <p:pic>
        <p:nvPicPr>
          <p:cNvPr id="89" name="Google Shape;89;p45"/>
          <p:cNvPicPr preferRelativeResize="0"/>
          <p:nvPr/>
        </p:nvPicPr>
        <p:blipFill rotWithShape="1">
          <a:blip r:embed="rId2">
            <a:alphaModFix amt="30000"/>
          </a:blip>
          <a:srcRect b="9741" l="0" r="0" t="9806"/>
          <a:stretch/>
        </p:blipFill>
        <p:spPr>
          <a:xfrm flipH="1">
            <a:off x="0" y="0"/>
            <a:ext cx="9143999" cy="5173676"/>
          </a:xfrm>
          <a:prstGeom prst="rect">
            <a:avLst/>
          </a:prstGeom>
          <a:noFill/>
          <a:ln>
            <a:noFill/>
          </a:ln>
        </p:spPr>
      </p:pic>
      <p:sp>
        <p:nvSpPr>
          <p:cNvPr id="90" name="Google Shape;90;p45"/>
          <p:cNvSpPr txBox="1"/>
          <p:nvPr>
            <p:ph type="title"/>
          </p:nvPr>
        </p:nvSpPr>
        <p:spPr>
          <a:xfrm>
            <a:off x="1024800" y="583475"/>
            <a:ext cx="4353300" cy="1111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91" name="Google Shape;91;p45"/>
          <p:cNvSpPr txBox="1"/>
          <p:nvPr>
            <p:ph idx="1" type="body"/>
          </p:nvPr>
        </p:nvSpPr>
        <p:spPr>
          <a:xfrm>
            <a:off x="1024800" y="2197461"/>
            <a:ext cx="4353300" cy="2204700"/>
          </a:xfrm>
          <a:prstGeom prst="rect">
            <a:avLst/>
          </a:prstGeom>
          <a:noFill/>
          <a:ln>
            <a:noFill/>
          </a:ln>
        </p:spPr>
        <p:txBody>
          <a:bodyPr anchorCtr="0" anchor="t" bIns="91425" lIns="91425" spcFirstLastPara="1" rIns="91425" wrap="square" tIns="91425">
            <a:noAutofit/>
          </a:bodyPr>
          <a:lstStyle>
            <a:lvl1pPr indent="-304800" lvl="0" marL="457200" algn="l">
              <a:lnSpc>
                <a:spcPct val="100000"/>
              </a:lnSpc>
              <a:spcBef>
                <a:spcPts val="0"/>
              </a:spcBef>
              <a:spcAft>
                <a:spcPts val="0"/>
              </a:spcAft>
              <a:buSzPts val="1200"/>
              <a:buFont typeface="Open Sans Light"/>
              <a:buChar char="●"/>
              <a:defRPr/>
            </a:lvl1pPr>
            <a:lvl2pPr indent="-304800" lvl="1" marL="914400" algn="l">
              <a:lnSpc>
                <a:spcPct val="100000"/>
              </a:lnSpc>
              <a:spcBef>
                <a:spcPts val="0"/>
              </a:spcBef>
              <a:spcAft>
                <a:spcPts val="0"/>
              </a:spcAft>
              <a:buSzPts val="1200"/>
              <a:buFont typeface="Nunito Light"/>
              <a:buChar char="○"/>
              <a:defRPr/>
            </a:lvl2pPr>
            <a:lvl3pPr indent="-304800" lvl="2" marL="1371600" algn="l">
              <a:lnSpc>
                <a:spcPct val="100000"/>
              </a:lnSpc>
              <a:spcBef>
                <a:spcPts val="0"/>
              </a:spcBef>
              <a:spcAft>
                <a:spcPts val="0"/>
              </a:spcAft>
              <a:buSzPts val="1200"/>
              <a:buFont typeface="Nunito Light"/>
              <a:buChar char="■"/>
              <a:defRPr/>
            </a:lvl3pPr>
            <a:lvl4pPr indent="-304800" lvl="3" marL="1828800" algn="l">
              <a:lnSpc>
                <a:spcPct val="100000"/>
              </a:lnSpc>
              <a:spcBef>
                <a:spcPts val="0"/>
              </a:spcBef>
              <a:spcAft>
                <a:spcPts val="0"/>
              </a:spcAft>
              <a:buSzPts val="1200"/>
              <a:buFont typeface="Nunito Light"/>
              <a:buChar char="●"/>
              <a:defRPr/>
            </a:lvl4pPr>
            <a:lvl5pPr indent="-304800" lvl="4" marL="2286000" algn="l">
              <a:lnSpc>
                <a:spcPct val="100000"/>
              </a:lnSpc>
              <a:spcBef>
                <a:spcPts val="0"/>
              </a:spcBef>
              <a:spcAft>
                <a:spcPts val="0"/>
              </a:spcAft>
              <a:buSzPts val="1200"/>
              <a:buFont typeface="Nunito Light"/>
              <a:buChar char="○"/>
              <a:defRPr/>
            </a:lvl5pPr>
            <a:lvl6pPr indent="-304800" lvl="5" marL="2743200" algn="l">
              <a:lnSpc>
                <a:spcPct val="100000"/>
              </a:lnSpc>
              <a:spcBef>
                <a:spcPts val="0"/>
              </a:spcBef>
              <a:spcAft>
                <a:spcPts val="0"/>
              </a:spcAft>
              <a:buSzPts val="1200"/>
              <a:buFont typeface="Nunito Light"/>
              <a:buChar char="■"/>
              <a:defRPr/>
            </a:lvl6pPr>
            <a:lvl7pPr indent="-304800" lvl="6" marL="3200400" algn="l">
              <a:lnSpc>
                <a:spcPct val="100000"/>
              </a:lnSpc>
              <a:spcBef>
                <a:spcPts val="0"/>
              </a:spcBef>
              <a:spcAft>
                <a:spcPts val="0"/>
              </a:spcAft>
              <a:buSzPts val="1200"/>
              <a:buFont typeface="Nunito Light"/>
              <a:buChar char="●"/>
              <a:defRPr/>
            </a:lvl7pPr>
            <a:lvl8pPr indent="-304800" lvl="7" marL="3657600" algn="l">
              <a:lnSpc>
                <a:spcPct val="100000"/>
              </a:lnSpc>
              <a:spcBef>
                <a:spcPts val="0"/>
              </a:spcBef>
              <a:spcAft>
                <a:spcPts val="0"/>
              </a:spcAft>
              <a:buSzPts val="1200"/>
              <a:buFont typeface="Nunito Light"/>
              <a:buChar char="○"/>
              <a:defRPr/>
            </a:lvl8pPr>
            <a:lvl9pPr indent="-304800" lvl="8" marL="4114800" algn="l">
              <a:lnSpc>
                <a:spcPct val="100000"/>
              </a:lnSpc>
              <a:spcBef>
                <a:spcPts val="0"/>
              </a:spcBef>
              <a:spcAft>
                <a:spcPts val="0"/>
              </a:spcAft>
              <a:buSzPts val="1200"/>
              <a:buFont typeface="Nunito Light"/>
              <a:buChar char="■"/>
              <a:defRPr/>
            </a:lvl9pPr>
          </a:lstStyle>
          <a:p/>
        </p:txBody>
      </p:sp>
      <p:sp>
        <p:nvSpPr>
          <p:cNvPr id="92" name="Google Shape;92;p45"/>
          <p:cNvSpPr/>
          <p:nvPr>
            <p:ph idx="2" type="pic"/>
          </p:nvPr>
        </p:nvSpPr>
        <p:spPr>
          <a:xfrm>
            <a:off x="5631000" y="0"/>
            <a:ext cx="3513000" cy="5143500"/>
          </a:xfrm>
          <a:prstGeom prst="rect">
            <a:avLst/>
          </a:prstGeom>
          <a:noFill/>
          <a:ln cap="flat" cmpd="sng" w="9525">
            <a:solidFill>
              <a:schemeClr val="dk1"/>
            </a:solidFill>
            <a:prstDash val="solid"/>
            <a:round/>
            <a:headEnd len="sm" w="sm" type="none"/>
            <a:tailEnd len="sm" w="sm" type="none"/>
          </a:ln>
        </p:spPr>
      </p:sp>
      <p:cxnSp>
        <p:nvCxnSpPr>
          <p:cNvPr id="93" name="Google Shape;93;p45"/>
          <p:cNvCxnSpPr/>
          <p:nvPr/>
        </p:nvCxnSpPr>
        <p:spPr>
          <a:xfrm rot="10800000">
            <a:off x="-300" y="4760900"/>
            <a:ext cx="5631300" cy="0"/>
          </a:xfrm>
          <a:prstGeom prst="straightConnector1">
            <a:avLst/>
          </a:prstGeom>
          <a:noFill/>
          <a:ln cap="flat" cmpd="sng" w="9525">
            <a:solidFill>
              <a:schemeClr val="dk1"/>
            </a:solidFill>
            <a:prstDash val="solid"/>
            <a:round/>
            <a:headEnd len="sm" w="sm" type="none"/>
            <a:tailEnd len="sm" w="sm" type="none"/>
          </a:ln>
        </p:spPr>
      </p:cxnSp>
      <p:cxnSp>
        <p:nvCxnSpPr>
          <p:cNvPr id="94" name="Google Shape;94;p45"/>
          <p:cNvCxnSpPr/>
          <p:nvPr/>
        </p:nvCxnSpPr>
        <p:spPr>
          <a:xfrm>
            <a:off x="715350" y="378600"/>
            <a:ext cx="0" cy="4365600"/>
          </a:xfrm>
          <a:prstGeom prst="straightConnector1">
            <a:avLst/>
          </a:prstGeom>
          <a:noFill/>
          <a:ln cap="flat" cmpd="sng" w="9525">
            <a:solidFill>
              <a:schemeClr val="dk1"/>
            </a:solidFill>
            <a:prstDash val="solid"/>
            <a:round/>
            <a:headEnd len="sm" w="sm" type="none"/>
            <a:tailEnd len="sm" w="sm" type="none"/>
          </a:ln>
        </p:spPr>
      </p:cxnSp>
      <p:cxnSp>
        <p:nvCxnSpPr>
          <p:cNvPr id="95" name="Google Shape;95;p45"/>
          <p:cNvCxnSpPr/>
          <p:nvPr/>
        </p:nvCxnSpPr>
        <p:spPr>
          <a:xfrm rot="10800000">
            <a:off x="-300" y="382600"/>
            <a:ext cx="5631300" cy="0"/>
          </a:xfrm>
          <a:prstGeom prst="straightConnector1">
            <a:avLst/>
          </a:prstGeom>
          <a:noFill/>
          <a:ln cap="flat" cmpd="sng" w="9525">
            <a:solidFill>
              <a:schemeClr val="dk1"/>
            </a:solidFill>
            <a:prstDash val="solid"/>
            <a:round/>
            <a:headEnd len="sm" w="sm" type="none"/>
            <a:tailEnd len="sm" w="sm" type="none"/>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96" name="Shape 96"/>
        <p:cNvGrpSpPr/>
        <p:nvPr/>
      </p:nvGrpSpPr>
      <p:grpSpPr>
        <a:xfrm>
          <a:off x="0" y="0"/>
          <a:ext cx="0" cy="0"/>
          <a:chOff x="0" y="0"/>
          <a:chExt cx="0" cy="0"/>
        </a:xfrm>
      </p:grpSpPr>
      <p:pic>
        <p:nvPicPr>
          <p:cNvPr id="97" name="Google Shape;97;p46"/>
          <p:cNvPicPr preferRelativeResize="0"/>
          <p:nvPr/>
        </p:nvPicPr>
        <p:blipFill rotWithShape="1">
          <a:blip r:embed="rId2">
            <a:alphaModFix amt="30000"/>
          </a:blip>
          <a:srcRect b="9741" l="0" r="0" t="9806"/>
          <a:stretch/>
        </p:blipFill>
        <p:spPr>
          <a:xfrm>
            <a:off x="0" y="0"/>
            <a:ext cx="9143999" cy="5173676"/>
          </a:xfrm>
          <a:prstGeom prst="rect">
            <a:avLst/>
          </a:prstGeom>
          <a:noFill/>
          <a:ln>
            <a:noFill/>
          </a:ln>
        </p:spPr>
      </p:pic>
      <p:sp>
        <p:nvSpPr>
          <p:cNvPr id="98" name="Google Shape;98;p46"/>
          <p:cNvSpPr txBox="1"/>
          <p:nvPr>
            <p:ph type="title"/>
          </p:nvPr>
        </p:nvSpPr>
        <p:spPr>
          <a:xfrm>
            <a:off x="1061025" y="2535775"/>
            <a:ext cx="4360200" cy="1874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5000"/>
              <a:buNone/>
              <a:defRPr sz="5000"/>
            </a:lvl1pPr>
            <a:lvl2pPr lvl="1" algn="ctr">
              <a:lnSpc>
                <a:spcPct val="100000"/>
              </a:lnSpc>
              <a:spcBef>
                <a:spcPts val="0"/>
              </a:spcBef>
              <a:spcAft>
                <a:spcPts val="0"/>
              </a:spcAft>
              <a:buSzPts val="5000"/>
              <a:buNone/>
              <a:defRPr sz="5000"/>
            </a:lvl2pPr>
            <a:lvl3pPr lvl="2" algn="ctr">
              <a:lnSpc>
                <a:spcPct val="100000"/>
              </a:lnSpc>
              <a:spcBef>
                <a:spcPts val="0"/>
              </a:spcBef>
              <a:spcAft>
                <a:spcPts val="0"/>
              </a:spcAft>
              <a:buSzPts val="5000"/>
              <a:buNone/>
              <a:defRPr sz="5000"/>
            </a:lvl3pPr>
            <a:lvl4pPr lvl="3" algn="ctr">
              <a:lnSpc>
                <a:spcPct val="100000"/>
              </a:lnSpc>
              <a:spcBef>
                <a:spcPts val="0"/>
              </a:spcBef>
              <a:spcAft>
                <a:spcPts val="0"/>
              </a:spcAft>
              <a:buSzPts val="5000"/>
              <a:buNone/>
              <a:defRPr sz="5000"/>
            </a:lvl4pPr>
            <a:lvl5pPr lvl="4" algn="ctr">
              <a:lnSpc>
                <a:spcPct val="100000"/>
              </a:lnSpc>
              <a:spcBef>
                <a:spcPts val="0"/>
              </a:spcBef>
              <a:spcAft>
                <a:spcPts val="0"/>
              </a:spcAft>
              <a:buSzPts val="5000"/>
              <a:buNone/>
              <a:defRPr sz="5000"/>
            </a:lvl5pPr>
            <a:lvl6pPr lvl="5" algn="ctr">
              <a:lnSpc>
                <a:spcPct val="100000"/>
              </a:lnSpc>
              <a:spcBef>
                <a:spcPts val="0"/>
              </a:spcBef>
              <a:spcAft>
                <a:spcPts val="0"/>
              </a:spcAft>
              <a:buSzPts val="5000"/>
              <a:buNone/>
              <a:defRPr sz="5000"/>
            </a:lvl6pPr>
            <a:lvl7pPr lvl="6" algn="ctr">
              <a:lnSpc>
                <a:spcPct val="100000"/>
              </a:lnSpc>
              <a:spcBef>
                <a:spcPts val="0"/>
              </a:spcBef>
              <a:spcAft>
                <a:spcPts val="0"/>
              </a:spcAft>
              <a:buSzPts val="5000"/>
              <a:buNone/>
              <a:defRPr sz="5000"/>
            </a:lvl7pPr>
            <a:lvl8pPr lvl="7" algn="ctr">
              <a:lnSpc>
                <a:spcPct val="100000"/>
              </a:lnSpc>
              <a:spcBef>
                <a:spcPts val="0"/>
              </a:spcBef>
              <a:spcAft>
                <a:spcPts val="0"/>
              </a:spcAft>
              <a:buSzPts val="5000"/>
              <a:buNone/>
              <a:defRPr sz="5000"/>
            </a:lvl8pPr>
            <a:lvl9pPr lvl="8" algn="ctr">
              <a:lnSpc>
                <a:spcPct val="100000"/>
              </a:lnSpc>
              <a:spcBef>
                <a:spcPts val="0"/>
              </a:spcBef>
              <a:spcAft>
                <a:spcPts val="0"/>
              </a:spcAft>
              <a:buSzPts val="5000"/>
              <a:buNone/>
              <a:defRPr sz="5000"/>
            </a:lvl9pPr>
          </a:lstStyle>
          <a:p/>
        </p:txBody>
      </p:sp>
      <p:sp>
        <p:nvSpPr>
          <p:cNvPr id="99" name="Google Shape;99;p46"/>
          <p:cNvSpPr txBox="1"/>
          <p:nvPr>
            <p:ph idx="2" type="title"/>
          </p:nvPr>
        </p:nvSpPr>
        <p:spPr>
          <a:xfrm>
            <a:off x="1061025" y="728726"/>
            <a:ext cx="1089900" cy="1027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6000"/>
              <a:buNone/>
              <a:defRPr sz="5000">
                <a:solidFill>
                  <a:schemeClr val="accent2"/>
                </a:solidFill>
              </a:defRPr>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p:txBody>
      </p:sp>
      <p:grpSp>
        <p:nvGrpSpPr>
          <p:cNvPr id="100" name="Google Shape;100;p46"/>
          <p:cNvGrpSpPr/>
          <p:nvPr/>
        </p:nvGrpSpPr>
        <p:grpSpPr>
          <a:xfrm>
            <a:off x="-450" y="535000"/>
            <a:ext cx="9144900" cy="4079175"/>
            <a:chOff x="-450" y="535000"/>
            <a:chExt cx="9144900" cy="4079175"/>
          </a:xfrm>
        </p:grpSpPr>
        <p:cxnSp>
          <p:nvCxnSpPr>
            <p:cNvPr id="101" name="Google Shape;101;p46"/>
            <p:cNvCxnSpPr/>
            <p:nvPr/>
          </p:nvCxnSpPr>
          <p:spPr>
            <a:xfrm>
              <a:off x="8425650" y="536875"/>
              <a:ext cx="0" cy="4077300"/>
            </a:xfrm>
            <a:prstGeom prst="straightConnector1">
              <a:avLst/>
            </a:prstGeom>
            <a:noFill/>
            <a:ln cap="flat" cmpd="sng" w="9525">
              <a:solidFill>
                <a:schemeClr val="dk1"/>
              </a:solidFill>
              <a:prstDash val="solid"/>
              <a:round/>
              <a:headEnd len="sm" w="sm" type="none"/>
              <a:tailEnd len="sm" w="sm" type="none"/>
            </a:ln>
          </p:spPr>
        </p:cxnSp>
        <p:grpSp>
          <p:nvGrpSpPr>
            <p:cNvPr id="102" name="Google Shape;102;p46"/>
            <p:cNvGrpSpPr/>
            <p:nvPr/>
          </p:nvGrpSpPr>
          <p:grpSpPr>
            <a:xfrm>
              <a:off x="-450" y="535000"/>
              <a:ext cx="9144900" cy="4078350"/>
              <a:chOff x="-450" y="535000"/>
              <a:chExt cx="9144900" cy="4078350"/>
            </a:xfrm>
          </p:grpSpPr>
          <p:cxnSp>
            <p:nvCxnSpPr>
              <p:cNvPr id="103" name="Google Shape;103;p46"/>
              <p:cNvCxnSpPr/>
              <p:nvPr/>
            </p:nvCxnSpPr>
            <p:spPr>
              <a:xfrm rot="10800000">
                <a:off x="-450" y="535000"/>
                <a:ext cx="9144900" cy="0"/>
              </a:xfrm>
              <a:prstGeom prst="straightConnector1">
                <a:avLst/>
              </a:prstGeom>
              <a:noFill/>
              <a:ln cap="flat" cmpd="sng" w="9525">
                <a:solidFill>
                  <a:schemeClr val="dk1"/>
                </a:solidFill>
                <a:prstDash val="solid"/>
                <a:round/>
                <a:headEnd len="sm" w="sm" type="none"/>
                <a:tailEnd len="sm" w="sm" type="none"/>
              </a:ln>
            </p:spPr>
          </p:cxnSp>
          <p:cxnSp>
            <p:nvCxnSpPr>
              <p:cNvPr id="104" name="Google Shape;104;p46"/>
              <p:cNvCxnSpPr/>
              <p:nvPr/>
            </p:nvCxnSpPr>
            <p:spPr>
              <a:xfrm rot="10800000">
                <a:off x="-450" y="4608500"/>
                <a:ext cx="9144900" cy="0"/>
              </a:xfrm>
              <a:prstGeom prst="straightConnector1">
                <a:avLst/>
              </a:prstGeom>
              <a:noFill/>
              <a:ln cap="flat" cmpd="sng" w="9525">
                <a:solidFill>
                  <a:schemeClr val="dk1"/>
                </a:solidFill>
                <a:prstDash val="solid"/>
                <a:round/>
                <a:headEnd len="sm" w="sm" type="none"/>
                <a:tailEnd len="sm" w="sm" type="none"/>
              </a:ln>
            </p:spPr>
          </p:cxnSp>
          <p:cxnSp>
            <p:nvCxnSpPr>
              <p:cNvPr id="105" name="Google Shape;105;p46"/>
              <p:cNvCxnSpPr/>
              <p:nvPr/>
            </p:nvCxnSpPr>
            <p:spPr>
              <a:xfrm>
                <a:off x="715350" y="538750"/>
                <a:ext cx="0" cy="4074600"/>
              </a:xfrm>
              <a:prstGeom prst="straightConnector1">
                <a:avLst/>
              </a:prstGeom>
              <a:noFill/>
              <a:ln cap="flat" cmpd="sng" w="9525">
                <a:solidFill>
                  <a:schemeClr val="dk1"/>
                </a:solidFill>
                <a:prstDash val="solid"/>
                <a:round/>
                <a:headEnd len="sm" w="sm" type="none"/>
                <a:tailEnd len="sm" w="sm" type="none"/>
              </a:ln>
            </p:spPr>
          </p:cxnSp>
        </p:gr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6" name="Shape 106"/>
        <p:cNvGrpSpPr/>
        <p:nvPr/>
      </p:nvGrpSpPr>
      <p:grpSpPr>
        <a:xfrm>
          <a:off x="0" y="0"/>
          <a:ext cx="0" cy="0"/>
          <a:chOff x="0" y="0"/>
          <a:chExt cx="0" cy="0"/>
        </a:xfrm>
      </p:grpSpPr>
      <p:pic>
        <p:nvPicPr>
          <p:cNvPr id="107" name="Google Shape;107;p47"/>
          <p:cNvPicPr preferRelativeResize="0"/>
          <p:nvPr/>
        </p:nvPicPr>
        <p:blipFill rotWithShape="1">
          <a:blip r:embed="rId2">
            <a:alphaModFix amt="30000"/>
          </a:blip>
          <a:srcRect b="9741" l="0" r="0" t="9806"/>
          <a:stretch/>
        </p:blipFill>
        <p:spPr>
          <a:xfrm flipH="1">
            <a:off x="0" y="0"/>
            <a:ext cx="9143999" cy="5173676"/>
          </a:xfrm>
          <a:prstGeom prst="rect">
            <a:avLst/>
          </a:prstGeom>
          <a:noFill/>
          <a:ln>
            <a:noFill/>
          </a:ln>
        </p:spPr>
      </p:pic>
      <p:sp>
        <p:nvSpPr>
          <p:cNvPr id="108" name="Google Shape;108;p47"/>
          <p:cNvSpPr txBox="1"/>
          <p:nvPr>
            <p:ph idx="1" type="subTitle"/>
          </p:nvPr>
        </p:nvSpPr>
        <p:spPr>
          <a:xfrm>
            <a:off x="1171794" y="1672150"/>
            <a:ext cx="3048900" cy="713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Raleway"/>
              <a:buNone/>
              <a:defRPr sz="1800">
                <a:solidFill>
                  <a:schemeClr val="dk1"/>
                </a:solidFill>
                <a:latin typeface="Audiowide"/>
                <a:ea typeface="Audiowide"/>
                <a:cs typeface="Audiowide"/>
                <a:sym typeface="Audiowide"/>
              </a:defRPr>
            </a:lvl1pPr>
            <a:lvl2pPr lvl="1"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sp>
        <p:nvSpPr>
          <p:cNvPr id="109" name="Google Shape;109;p47"/>
          <p:cNvSpPr txBox="1"/>
          <p:nvPr>
            <p:ph idx="2" type="subTitle"/>
          </p:nvPr>
        </p:nvSpPr>
        <p:spPr>
          <a:xfrm>
            <a:off x="4923293" y="1672150"/>
            <a:ext cx="3048900" cy="713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Raleway"/>
              <a:buNone/>
              <a:defRPr sz="1800">
                <a:solidFill>
                  <a:schemeClr val="dk1"/>
                </a:solidFill>
                <a:latin typeface="Audiowide"/>
                <a:ea typeface="Audiowide"/>
                <a:cs typeface="Audiowide"/>
                <a:sym typeface="Audiowide"/>
              </a:defRPr>
            </a:lvl1pPr>
            <a:lvl2pPr lvl="1"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sp>
        <p:nvSpPr>
          <p:cNvPr id="110" name="Google Shape;110;p47"/>
          <p:cNvSpPr txBox="1"/>
          <p:nvPr>
            <p:ph idx="3" type="subTitle"/>
          </p:nvPr>
        </p:nvSpPr>
        <p:spPr>
          <a:xfrm>
            <a:off x="1171807" y="2434024"/>
            <a:ext cx="3048900" cy="1372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11" name="Google Shape;111;p47"/>
          <p:cNvSpPr txBox="1"/>
          <p:nvPr>
            <p:ph idx="4" type="subTitle"/>
          </p:nvPr>
        </p:nvSpPr>
        <p:spPr>
          <a:xfrm>
            <a:off x="4923306" y="2434024"/>
            <a:ext cx="3048900" cy="1372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12" name="Google Shape;112;p47"/>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000"/>
              <a:buNone/>
              <a:defRPr/>
            </a:lvl1pPr>
            <a:lvl2pPr lvl="1" algn="ctr">
              <a:lnSpc>
                <a:spcPct val="100000"/>
              </a:lnSpc>
              <a:spcBef>
                <a:spcPts val="0"/>
              </a:spcBef>
              <a:spcAft>
                <a:spcPts val="0"/>
              </a:spcAft>
              <a:buSzPts val="3000"/>
              <a:buNone/>
              <a:defRPr/>
            </a:lvl2pPr>
            <a:lvl3pPr lvl="2" algn="ctr">
              <a:lnSpc>
                <a:spcPct val="100000"/>
              </a:lnSpc>
              <a:spcBef>
                <a:spcPts val="0"/>
              </a:spcBef>
              <a:spcAft>
                <a:spcPts val="0"/>
              </a:spcAft>
              <a:buSzPts val="3000"/>
              <a:buNone/>
              <a:defRPr/>
            </a:lvl3pPr>
            <a:lvl4pPr lvl="3" algn="ctr">
              <a:lnSpc>
                <a:spcPct val="100000"/>
              </a:lnSpc>
              <a:spcBef>
                <a:spcPts val="0"/>
              </a:spcBef>
              <a:spcAft>
                <a:spcPts val="0"/>
              </a:spcAft>
              <a:buSzPts val="3000"/>
              <a:buNone/>
              <a:defRPr/>
            </a:lvl4pPr>
            <a:lvl5pPr lvl="4" algn="ctr">
              <a:lnSpc>
                <a:spcPct val="100000"/>
              </a:lnSpc>
              <a:spcBef>
                <a:spcPts val="0"/>
              </a:spcBef>
              <a:spcAft>
                <a:spcPts val="0"/>
              </a:spcAft>
              <a:buSzPts val="3000"/>
              <a:buNone/>
              <a:defRPr/>
            </a:lvl5pPr>
            <a:lvl6pPr lvl="5" algn="ctr">
              <a:lnSpc>
                <a:spcPct val="100000"/>
              </a:lnSpc>
              <a:spcBef>
                <a:spcPts val="0"/>
              </a:spcBef>
              <a:spcAft>
                <a:spcPts val="0"/>
              </a:spcAft>
              <a:buSzPts val="3000"/>
              <a:buNone/>
              <a:defRPr/>
            </a:lvl6pPr>
            <a:lvl7pPr lvl="6" algn="ctr">
              <a:lnSpc>
                <a:spcPct val="100000"/>
              </a:lnSpc>
              <a:spcBef>
                <a:spcPts val="0"/>
              </a:spcBef>
              <a:spcAft>
                <a:spcPts val="0"/>
              </a:spcAft>
              <a:buSzPts val="3000"/>
              <a:buNone/>
              <a:defRPr/>
            </a:lvl7pPr>
            <a:lvl8pPr lvl="7" algn="ctr">
              <a:lnSpc>
                <a:spcPct val="100000"/>
              </a:lnSpc>
              <a:spcBef>
                <a:spcPts val="0"/>
              </a:spcBef>
              <a:spcAft>
                <a:spcPts val="0"/>
              </a:spcAft>
              <a:buSzPts val="3000"/>
              <a:buNone/>
              <a:defRPr/>
            </a:lvl8pPr>
            <a:lvl9pPr lvl="8" algn="ctr">
              <a:lnSpc>
                <a:spcPct val="100000"/>
              </a:lnSpc>
              <a:spcBef>
                <a:spcPts val="0"/>
              </a:spcBef>
              <a:spcAft>
                <a:spcPts val="0"/>
              </a:spcAft>
              <a:buSzPts val="3000"/>
              <a:buNone/>
              <a:defRPr/>
            </a:lvl9pPr>
          </a:lstStyle>
          <a:p/>
        </p:txBody>
      </p:sp>
      <p:cxnSp>
        <p:nvCxnSpPr>
          <p:cNvPr id="113" name="Google Shape;113;p47"/>
          <p:cNvCxnSpPr/>
          <p:nvPr/>
        </p:nvCxnSpPr>
        <p:spPr>
          <a:xfrm rot="10800000">
            <a:off x="-450" y="382600"/>
            <a:ext cx="9144900" cy="0"/>
          </a:xfrm>
          <a:prstGeom prst="straightConnector1">
            <a:avLst/>
          </a:prstGeom>
          <a:noFill/>
          <a:ln cap="flat" cmpd="sng" w="9525">
            <a:solidFill>
              <a:schemeClr val="dk1"/>
            </a:solidFill>
            <a:prstDash val="solid"/>
            <a:round/>
            <a:headEnd len="sm" w="sm" type="none"/>
            <a:tailEnd len="sm" w="sm" type="none"/>
          </a:ln>
        </p:spPr>
      </p:cxnSp>
      <p:cxnSp>
        <p:nvCxnSpPr>
          <p:cNvPr id="114" name="Google Shape;114;p47"/>
          <p:cNvCxnSpPr/>
          <p:nvPr/>
        </p:nvCxnSpPr>
        <p:spPr>
          <a:xfrm>
            <a:off x="715350" y="378600"/>
            <a:ext cx="0" cy="4365600"/>
          </a:xfrm>
          <a:prstGeom prst="straightConnector1">
            <a:avLst/>
          </a:prstGeom>
          <a:noFill/>
          <a:ln cap="flat" cmpd="sng" w="9525">
            <a:solidFill>
              <a:schemeClr val="dk1"/>
            </a:solidFill>
            <a:prstDash val="solid"/>
            <a:round/>
            <a:headEnd len="sm" w="sm" type="none"/>
            <a:tailEnd len="sm" w="sm" type="none"/>
          </a:ln>
        </p:spPr>
      </p:cxnSp>
      <p:cxnSp>
        <p:nvCxnSpPr>
          <p:cNvPr id="115" name="Google Shape;115;p47"/>
          <p:cNvCxnSpPr/>
          <p:nvPr/>
        </p:nvCxnSpPr>
        <p:spPr>
          <a:xfrm>
            <a:off x="8428900" y="388950"/>
            <a:ext cx="0" cy="4365600"/>
          </a:xfrm>
          <a:prstGeom prst="straightConnector1">
            <a:avLst/>
          </a:prstGeom>
          <a:noFill/>
          <a:ln cap="flat" cmpd="sng" w="9525">
            <a:solidFill>
              <a:schemeClr val="dk1"/>
            </a:solidFill>
            <a:prstDash val="solid"/>
            <a:round/>
            <a:headEnd len="sm" w="sm" type="none"/>
            <a:tailEnd len="sm" w="sm" type="none"/>
          </a:ln>
        </p:spPr>
      </p:cxnSp>
      <p:cxnSp>
        <p:nvCxnSpPr>
          <p:cNvPr id="116" name="Google Shape;116;p47"/>
          <p:cNvCxnSpPr/>
          <p:nvPr/>
        </p:nvCxnSpPr>
        <p:spPr>
          <a:xfrm rot="10800000">
            <a:off x="-450" y="4760900"/>
            <a:ext cx="9144900" cy="0"/>
          </a:xfrm>
          <a:prstGeom prst="straightConnector1">
            <a:avLst/>
          </a:prstGeom>
          <a:noFill/>
          <a:ln cap="flat" cmpd="sng" w="9525">
            <a:solidFill>
              <a:schemeClr val="dk1"/>
            </a:solidFill>
            <a:prstDash val="solid"/>
            <a:round/>
            <a:headEnd len="sm" w="sm" type="none"/>
            <a:tailEnd len="sm" w="sm" type="none"/>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1_1_1_2">
    <p:spTree>
      <p:nvGrpSpPr>
        <p:cNvPr id="117" name="Shape 117"/>
        <p:cNvGrpSpPr/>
        <p:nvPr/>
      </p:nvGrpSpPr>
      <p:grpSpPr>
        <a:xfrm>
          <a:off x="0" y="0"/>
          <a:ext cx="0" cy="0"/>
          <a:chOff x="0" y="0"/>
          <a:chExt cx="0" cy="0"/>
        </a:xfrm>
      </p:grpSpPr>
      <p:pic>
        <p:nvPicPr>
          <p:cNvPr id="118" name="Google Shape;118;p48"/>
          <p:cNvPicPr preferRelativeResize="0"/>
          <p:nvPr/>
        </p:nvPicPr>
        <p:blipFill rotWithShape="1">
          <a:blip r:embed="rId2">
            <a:alphaModFix amt="30000"/>
          </a:blip>
          <a:srcRect b="9741" l="0" r="0" t="9806"/>
          <a:stretch/>
        </p:blipFill>
        <p:spPr>
          <a:xfrm>
            <a:off x="0" y="0"/>
            <a:ext cx="9143999" cy="5173676"/>
          </a:xfrm>
          <a:prstGeom prst="rect">
            <a:avLst/>
          </a:prstGeom>
          <a:noFill/>
          <a:ln>
            <a:noFill/>
          </a:ln>
        </p:spPr>
      </p:pic>
      <p:sp>
        <p:nvSpPr>
          <p:cNvPr id="119" name="Google Shape;119;p48"/>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120" name="Google Shape;120;p48"/>
          <p:cNvSpPr txBox="1"/>
          <p:nvPr>
            <p:ph idx="1" type="subTitle"/>
          </p:nvPr>
        </p:nvSpPr>
        <p:spPr>
          <a:xfrm>
            <a:off x="672377" y="1638450"/>
            <a:ext cx="2418000" cy="738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Raleway"/>
              <a:buNone/>
              <a:defRPr sz="1800">
                <a:solidFill>
                  <a:schemeClr val="dk1"/>
                </a:solidFill>
                <a:latin typeface="Audiowide"/>
                <a:ea typeface="Audiowide"/>
                <a:cs typeface="Audiowide"/>
                <a:sym typeface="Audiowide"/>
              </a:defRPr>
            </a:lvl1pPr>
            <a:lvl2pPr lvl="1"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sp>
        <p:nvSpPr>
          <p:cNvPr id="121" name="Google Shape;121;p48"/>
          <p:cNvSpPr txBox="1"/>
          <p:nvPr>
            <p:ph idx="2" type="subTitle"/>
          </p:nvPr>
        </p:nvSpPr>
        <p:spPr>
          <a:xfrm>
            <a:off x="672375" y="2440088"/>
            <a:ext cx="2418000" cy="15099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22" name="Google Shape;122;p48"/>
          <p:cNvSpPr txBox="1"/>
          <p:nvPr>
            <p:ph idx="3" type="subTitle"/>
          </p:nvPr>
        </p:nvSpPr>
        <p:spPr>
          <a:xfrm>
            <a:off x="3363001" y="2440088"/>
            <a:ext cx="2418000" cy="15099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23" name="Google Shape;123;p48"/>
          <p:cNvSpPr txBox="1"/>
          <p:nvPr>
            <p:ph idx="4" type="subTitle"/>
          </p:nvPr>
        </p:nvSpPr>
        <p:spPr>
          <a:xfrm>
            <a:off x="6053625" y="2440092"/>
            <a:ext cx="2418000" cy="15099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24" name="Google Shape;124;p48"/>
          <p:cNvSpPr txBox="1"/>
          <p:nvPr>
            <p:ph idx="5" type="subTitle"/>
          </p:nvPr>
        </p:nvSpPr>
        <p:spPr>
          <a:xfrm>
            <a:off x="3363001" y="1638450"/>
            <a:ext cx="2418000" cy="738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Raleway"/>
              <a:buNone/>
              <a:defRPr sz="1800">
                <a:solidFill>
                  <a:schemeClr val="dk1"/>
                </a:solidFill>
                <a:latin typeface="Audiowide"/>
                <a:ea typeface="Audiowide"/>
                <a:cs typeface="Audiowide"/>
                <a:sym typeface="Audiowide"/>
              </a:defRPr>
            </a:lvl1pPr>
            <a:lvl2pPr lvl="1"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sp>
        <p:nvSpPr>
          <p:cNvPr id="125" name="Google Shape;125;p48"/>
          <p:cNvSpPr txBox="1"/>
          <p:nvPr>
            <p:ph idx="6" type="subTitle"/>
          </p:nvPr>
        </p:nvSpPr>
        <p:spPr>
          <a:xfrm>
            <a:off x="6053624" y="1638450"/>
            <a:ext cx="2418000" cy="738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Raleway"/>
              <a:buNone/>
              <a:defRPr sz="1800">
                <a:solidFill>
                  <a:schemeClr val="dk1"/>
                </a:solidFill>
                <a:latin typeface="Audiowide"/>
                <a:ea typeface="Audiowide"/>
                <a:cs typeface="Audiowide"/>
                <a:sym typeface="Audiowide"/>
              </a:defRPr>
            </a:lvl1pPr>
            <a:lvl2pPr lvl="1"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cxnSp>
        <p:nvCxnSpPr>
          <p:cNvPr id="126" name="Google Shape;126;p48"/>
          <p:cNvCxnSpPr/>
          <p:nvPr/>
        </p:nvCxnSpPr>
        <p:spPr>
          <a:xfrm rot="10800000">
            <a:off x="-450" y="382600"/>
            <a:ext cx="9144900" cy="0"/>
          </a:xfrm>
          <a:prstGeom prst="straightConnector1">
            <a:avLst/>
          </a:prstGeom>
          <a:noFill/>
          <a:ln cap="flat" cmpd="sng" w="9525">
            <a:solidFill>
              <a:schemeClr val="dk1"/>
            </a:solidFill>
            <a:prstDash val="solid"/>
            <a:round/>
            <a:headEnd len="sm" w="sm" type="none"/>
            <a:tailEnd len="sm" w="sm" type="none"/>
          </a:ln>
        </p:spPr>
      </p:cxnSp>
      <p:cxnSp>
        <p:nvCxnSpPr>
          <p:cNvPr id="127" name="Google Shape;127;p48"/>
          <p:cNvCxnSpPr/>
          <p:nvPr/>
        </p:nvCxnSpPr>
        <p:spPr>
          <a:xfrm rot="10800000">
            <a:off x="-450" y="4760900"/>
            <a:ext cx="9144900" cy="0"/>
          </a:xfrm>
          <a:prstGeom prst="straightConnector1">
            <a:avLst/>
          </a:prstGeom>
          <a:noFill/>
          <a:ln cap="flat" cmpd="sng" w="9525">
            <a:solidFill>
              <a:schemeClr val="dk1"/>
            </a:solidFill>
            <a:prstDash val="solid"/>
            <a:round/>
            <a:headEnd len="sm" w="sm" type="none"/>
            <a:tailEnd len="sm" w="sm" type="none"/>
          </a:ln>
        </p:spPr>
      </p:cxnSp>
      <p:sp>
        <p:nvSpPr>
          <p:cNvPr id="128" name="Google Shape;128;p48"/>
          <p:cNvSpPr/>
          <p:nvPr/>
        </p:nvSpPr>
        <p:spPr>
          <a:xfrm>
            <a:off x="8666646" y="3979277"/>
            <a:ext cx="352151" cy="629226"/>
          </a:xfrm>
          <a:custGeom>
            <a:rect b="b" l="l" r="r" t="t"/>
            <a:pathLst>
              <a:path extrusionOk="0" h="2925" w="1637">
                <a:moveTo>
                  <a:pt x="1572" y="1781"/>
                </a:moveTo>
                <a:cubicBezTo>
                  <a:pt x="1268" y="1651"/>
                  <a:pt x="1091" y="1575"/>
                  <a:pt x="1044" y="1530"/>
                </a:cubicBezTo>
                <a:cubicBezTo>
                  <a:pt x="1164" y="1466"/>
                  <a:pt x="1350" y="1464"/>
                  <a:pt x="1637" y="1462"/>
                </a:cubicBezTo>
                <a:cubicBezTo>
                  <a:pt x="1350" y="1461"/>
                  <a:pt x="1164" y="1460"/>
                  <a:pt x="1044" y="1395"/>
                </a:cubicBezTo>
                <a:cubicBezTo>
                  <a:pt x="1091" y="1350"/>
                  <a:pt x="1268" y="1274"/>
                  <a:pt x="1572" y="1144"/>
                </a:cubicBezTo>
                <a:cubicBezTo>
                  <a:pt x="837" y="1452"/>
                  <a:pt x="835" y="1449"/>
                  <a:pt x="1397" y="884"/>
                </a:cubicBezTo>
                <a:cubicBezTo>
                  <a:pt x="831" y="1446"/>
                  <a:pt x="829" y="1444"/>
                  <a:pt x="1137" y="708"/>
                </a:cubicBezTo>
                <a:cubicBezTo>
                  <a:pt x="1019" y="986"/>
                  <a:pt x="944" y="1158"/>
                  <a:pt x="898" y="1222"/>
                </a:cubicBezTo>
                <a:cubicBezTo>
                  <a:pt x="821" y="1025"/>
                  <a:pt x="820" y="663"/>
                  <a:pt x="818" y="0"/>
                </a:cubicBezTo>
                <a:cubicBezTo>
                  <a:pt x="817" y="663"/>
                  <a:pt x="816" y="1025"/>
                  <a:pt x="738" y="1222"/>
                </a:cubicBezTo>
                <a:cubicBezTo>
                  <a:pt x="692" y="1158"/>
                  <a:pt x="618" y="986"/>
                  <a:pt x="499" y="708"/>
                </a:cubicBezTo>
                <a:cubicBezTo>
                  <a:pt x="808" y="1444"/>
                  <a:pt x="805" y="1446"/>
                  <a:pt x="240" y="884"/>
                </a:cubicBezTo>
                <a:cubicBezTo>
                  <a:pt x="802" y="1449"/>
                  <a:pt x="800" y="1452"/>
                  <a:pt x="64" y="1144"/>
                </a:cubicBezTo>
                <a:cubicBezTo>
                  <a:pt x="368" y="1274"/>
                  <a:pt x="545" y="1350"/>
                  <a:pt x="593" y="1395"/>
                </a:cubicBezTo>
                <a:cubicBezTo>
                  <a:pt x="473" y="1460"/>
                  <a:pt x="286" y="1461"/>
                  <a:pt x="0" y="1462"/>
                </a:cubicBezTo>
                <a:cubicBezTo>
                  <a:pt x="286" y="1464"/>
                  <a:pt x="473" y="1466"/>
                  <a:pt x="593" y="1530"/>
                </a:cubicBezTo>
                <a:cubicBezTo>
                  <a:pt x="545" y="1575"/>
                  <a:pt x="368" y="1651"/>
                  <a:pt x="64" y="1781"/>
                </a:cubicBezTo>
                <a:cubicBezTo>
                  <a:pt x="800" y="1474"/>
                  <a:pt x="802" y="1475"/>
                  <a:pt x="240" y="2041"/>
                </a:cubicBezTo>
                <a:cubicBezTo>
                  <a:pt x="805" y="1480"/>
                  <a:pt x="808" y="1480"/>
                  <a:pt x="499" y="2216"/>
                </a:cubicBezTo>
                <a:cubicBezTo>
                  <a:pt x="618" y="1939"/>
                  <a:pt x="692" y="1767"/>
                  <a:pt x="738" y="1703"/>
                </a:cubicBezTo>
                <a:cubicBezTo>
                  <a:pt x="816" y="1900"/>
                  <a:pt x="817" y="2261"/>
                  <a:pt x="818" y="2925"/>
                </a:cubicBezTo>
                <a:cubicBezTo>
                  <a:pt x="820" y="2261"/>
                  <a:pt x="821" y="1900"/>
                  <a:pt x="898" y="1703"/>
                </a:cubicBezTo>
                <a:cubicBezTo>
                  <a:pt x="944" y="1767"/>
                  <a:pt x="1019" y="1939"/>
                  <a:pt x="1137" y="2216"/>
                </a:cubicBezTo>
                <a:cubicBezTo>
                  <a:pt x="829" y="1480"/>
                  <a:pt x="831" y="1480"/>
                  <a:pt x="1397" y="2041"/>
                </a:cubicBezTo>
                <a:cubicBezTo>
                  <a:pt x="835" y="1475"/>
                  <a:pt x="837" y="1474"/>
                  <a:pt x="1572" y="1781"/>
                </a:cubicBezTo>
                <a:close/>
              </a:path>
            </a:pathLst>
          </a:custGeom>
          <a:solidFill>
            <a:schemeClr val="dk1"/>
          </a:solidFill>
          <a:ln cap="flat" cmpd="sng" w="9525">
            <a:solidFill>
              <a:schemeClr val="dk1"/>
            </a:solidFill>
            <a:prstDash val="solid"/>
            <a:bevel/>
            <a:headEnd len="sm" w="sm" type="none"/>
            <a:tailEnd len="sm" w="sm" type="none"/>
          </a:ln>
        </p:spPr>
        <p:txBody>
          <a:bodyPr anchorCtr="1" anchor="ctr" bIns="46425" lIns="91425" spcFirstLastPara="1" rIns="91425" wrap="square" tIns="46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1_1_1_1">
    <p:spTree>
      <p:nvGrpSpPr>
        <p:cNvPr id="129" name="Shape 129"/>
        <p:cNvGrpSpPr/>
        <p:nvPr/>
      </p:nvGrpSpPr>
      <p:grpSpPr>
        <a:xfrm>
          <a:off x="0" y="0"/>
          <a:ext cx="0" cy="0"/>
          <a:chOff x="0" y="0"/>
          <a:chExt cx="0" cy="0"/>
        </a:xfrm>
      </p:grpSpPr>
      <p:pic>
        <p:nvPicPr>
          <p:cNvPr id="130" name="Google Shape;130;p49"/>
          <p:cNvPicPr preferRelativeResize="0"/>
          <p:nvPr/>
        </p:nvPicPr>
        <p:blipFill rotWithShape="1">
          <a:blip r:embed="rId2">
            <a:alphaModFix amt="30000"/>
          </a:blip>
          <a:srcRect b="9741" l="0" r="0" t="9806"/>
          <a:stretch/>
        </p:blipFill>
        <p:spPr>
          <a:xfrm flipH="1">
            <a:off x="-300" y="-15088"/>
            <a:ext cx="9143999" cy="5173676"/>
          </a:xfrm>
          <a:prstGeom prst="rect">
            <a:avLst/>
          </a:prstGeom>
          <a:noFill/>
          <a:ln>
            <a:noFill/>
          </a:ln>
        </p:spPr>
      </p:pic>
      <p:sp>
        <p:nvSpPr>
          <p:cNvPr id="131" name="Google Shape;131;p49"/>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132" name="Google Shape;132;p49"/>
          <p:cNvSpPr txBox="1"/>
          <p:nvPr>
            <p:ph idx="1" type="subTitle"/>
          </p:nvPr>
        </p:nvSpPr>
        <p:spPr>
          <a:xfrm>
            <a:off x="1163725" y="1355122"/>
            <a:ext cx="2967000" cy="5259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Raleway"/>
              <a:buNone/>
              <a:defRPr sz="1800">
                <a:solidFill>
                  <a:schemeClr val="dk1"/>
                </a:solidFill>
                <a:latin typeface="Audiowide"/>
                <a:ea typeface="Audiowide"/>
                <a:cs typeface="Audiowide"/>
                <a:sym typeface="Audiowide"/>
              </a:defRPr>
            </a:lvl1pPr>
            <a:lvl2pPr lvl="1"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sp>
        <p:nvSpPr>
          <p:cNvPr id="133" name="Google Shape;133;p49"/>
          <p:cNvSpPr txBox="1"/>
          <p:nvPr>
            <p:ph idx="2" type="subTitle"/>
          </p:nvPr>
        </p:nvSpPr>
        <p:spPr>
          <a:xfrm>
            <a:off x="1163726" y="1881022"/>
            <a:ext cx="2967000" cy="1027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34" name="Google Shape;134;p49"/>
          <p:cNvSpPr txBox="1"/>
          <p:nvPr>
            <p:ph idx="3" type="subTitle"/>
          </p:nvPr>
        </p:nvSpPr>
        <p:spPr>
          <a:xfrm>
            <a:off x="5013252" y="1881022"/>
            <a:ext cx="2967000" cy="1027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35" name="Google Shape;135;p49"/>
          <p:cNvSpPr txBox="1"/>
          <p:nvPr>
            <p:ph idx="4" type="subTitle"/>
          </p:nvPr>
        </p:nvSpPr>
        <p:spPr>
          <a:xfrm>
            <a:off x="1163725" y="3427935"/>
            <a:ext cx="3012300" cy="1027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36" name="Google Shape;136;p49"/>
          <p:cNvSpPr txBox="1"/>
          <p:nvPr>
            <p:ph idx="5" type="subTitle"/>
          </p:nvPr>
        </p:nvSpPr>
        <p:spPr>
          <a:xfrm>
            <a:off x="5013252" y="3427935"/>
            <a:ext cx="2967000" cy="1027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37" name="Google Shape;137;p49"/>
          <p:cNvSpPr txBox="1"/>
          <p:nvPr>
            <p:ph idx="6" type="subTitle"/>
          </p:nvPr>
        </p:nvSpPr>
        <p:spPr>
          <a:xfrm>
            <a:off x="1163725" y="2902035"/>
            <a:ext cx="2967000" cy="5259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Raleway"/>
              <a:buNone/>
              <a:defRPr sz="1800">
                <a:solidFill>
                  <a:schemeClr val="dk1"/>
                </a:solidFill>
                <a:latin typeface="Audiowide"/>
                <a:ea typeface="Audiowide"/>
                <a:cs typeface="Audiowide"/>
                <a:sym typeface="Audiowide"/>
              </a:defRPr>
            </a:lvl1pPr>
            <a:lvl2pPr lvl="1"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sp>
        <p:nvSpPr>
          <p:cNvPr id="138" name="Google Shape;138;p49"/>
          <p:cNvSpPr txBox="1"/>
          <p:nvPr>
            <p:ph idx="7" type="subTitle"/>
          </p:nvPr>
        </p:nvSpPr>
        <p:spPr>
          <a:xfrm>
            <a:off x="5013250" y="1355122"/>
            <a:ext cx="2967000" cy="5259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Raleway"/>
              <a:buNone/>
              <a:defRPr sz="1800">
                <a:solidFill>
                  <a:schemeClr val="dk1"/>
                </a:solidFill>
                <a:latin typeface="Audiowide"/>
                <a:ea typeface="Audiowide"/>
                <a:cs typeface="Audiowide"/>
                <a:sym typeface="Audiowide"/>
              </a:defRPr>
            </a:lvl1pPr>
            <a:lvl2pPr lvl="1"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sp>
        <p:nvSpPr>
          <p:cNvPr id="139" name="Google Shape;139;p49"/>
          <p:cNvSpPr txBox="1"/>
          <p:nvPr>
            <p:ph idx="8" type="subTitle"/>
          </p:nvPr>
        </p:nvSpPr>
        <p:spPr>
          <a:xfrm>
            <a:off x="5013250" y="2902035"/>
            <a:ext cx="2967000" cy="5259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Raleway"/>
              <a:buNone/>
              <a:defRPr sz="1800">
                <a:solidFill>
                  <a:schemeClr val="dk1"/>
                </a:solidFill>
                <a:latin typeface="Audiowide"/>
                <a:ea typeface="Audiowide"/>
                <a:cs typeface="Audiowide"/>
                <a:sym typeface="Audiowide"/>
              </a:defRPr>
            </a:lvl1pPr>
            <a:lvl2pPr lvl="1"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cxnSp>
        <p:nvCxnSpPr>
          <p:cNvPr id="140" name="Google Shape;140;p49"/>
          <p:cNvCxnSpPr/>
          <p:nvPr/>
        </p:nvCxnSpPr>
        <p:spPr>
          <a:xfrm rot="10800000">
            <a:off x="-300" y="4760900"/>
            <a:ext cx="9144000" cy="0"/>
          </a:xfrm>
          <a:prstGeom prst="straightConnector1">
            <a:avLst/>
          </a:prstGeom>
          <a:noFill/>
          <a:ln cap="flat" cmpd="sng" w="9525">
            <a:solidFill>
              <a:schemeClr val="dk1"/>
            </a:solidFill>
            <a:prstDash val="solid"/>
            <a:round/>
            <a:headEnd len="sm" w="sm" type="none"/>
            <a:tailEnd len="sm" w="sm" type="none"/>
          </a:ln>
        </p:spPr>
      </p:cxnSp>
      <p:cxnSp>
        <p:nvCxnSpPr>
          <p:cNvPr id="141" name="Google Shape;141;p49"/>
          <p:cNvCxnSpPr/>
          <p:nvPr/>
        </p:nvCxnSpPr>
        <p:spPr>
          <a:xfrm>
            <a:off x="715350" y="378600"/>
            <a:ext cx="0" cy="4365600"/>
          </a:xfrm>
          <a:prstGeom prst="straightConnector1">
            <a:avLst/>
          </a:prstGeom>
          <a:noFill/>
          <a:ln cap="flat" cmpd="sng" w="9525">
            <a:solidFill>
              <a:schemeClr val="dk1"/>
            </a:solidFill>
            <a:prstDash val="solid"/>
            <a:round/>
            <a:headEnd len="sm" w="sm" type="none"/>
            <a:tailEnd len="sm" w="sm" type="none"/>
          </a:ln>
        </p:spPr>
      </p:cxnSp>
      <p:cxnSp>
        <p:nvCxnSpPr>
          <p:cNvPr id="142" name="Google Shape;142;p49"/>
          <p:cNvCxnSpPr/>
          <p:nvPr/>
        </p:nvCxnSpPr>
        <p:spPr>
          <a:xfrm>
            <a:off x="8428900" y="388950"/>
            <a:ext cx="0" cy="4365600"/>
          </a:xfrm>
          <a:prstGeom prst="straightConnector1">
            <a:avLst/>
          </a:prstGeom>
          <a:noFill/>
          <a:ln cap="flat" cmpd="sng" w="9525">
            <a:solidFill>
              <a:schemeClr val="dk1"/>
            </a:solidFill>
            <a:prstDash val="solid"/>
            <a:round/>
            <a:headEnd len="sm" w="sm" type="none"/>
            <a:tailEnd len="sm" w="sm" type="none"/>
          </a:ln>
        </p:spPr>
      </p:cxnSp>
      <p:cxnSp>
        <p:nvCxnSpPr>
          <p:cNvPr id="143" name="Google Shape;143;p49"/>
          <p:cNvCxnSpPr/>
          <p:nvPr/>
        </p:nvCxnSpPr>
        <p:spPr>
          <a:xfrm rot="10800000">
            <a:off x="-300" y="382600"/>
            <a:ext cx="9144000" cy="0"/>
          </a:xfrm>
          <a:prstGeom prst="straightConnector1">
            <a:avLst/>
          </a:prstGeom>
          <a:noFill/>
          <a:ln cap="flat" cmpd="sng" w="9525">
            <a:solidFill>
              <a:schemeClr val="dk1"/>
            </a:solidFill>
            <a:prstDash val="solid"/>
            <a:round/>
            <a:headEnd len="sm" w="sm" type="none"/>
            <a:tailEnd len="sm" w="sm" type="none"/>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LANK_1_1_1_1_1">
    <p:spTree>
      <p:nvGrpSpPr>
        <p:cNvPr id="144" name="Shape 144"/>
        <p:cNvGrpSpPr/>
        <p:nvPr/>
      </p:nvGrpSpPr>
      <p:grpSpPr>
        <a:xfrm>
          <a:off x="0" y="0"/>
          <a:ext cx="0" cy="0"/>
          <a:chOff x="0" y="0"/>
          <a:chExt cx="0" cy="0"/>
        </a:xfrm>
      </p:grpSpPr>
      <p:pic>
        <p:nvPicPr>
          <p:cNvPr id="145" name="Google Shape;145;p50"/>
          <p:cNvPicPr preferRelativeResize="0"/>
          <p:nvPr/>
        </p:nvPicPr>
        <p:blipFill rotWithShape="1">
          <a:blip r:embed="rId2">
            <a:alphaModFix amt="30000"/>
          </a:blip>
          <a:srcRect b="9741" l="0" r="0" t="9806"/>
          <a:stretch/>
        </p:blipFill>
        <p:spPr>
          <a:xfrm>
            <a:off x="0" y="0"/>
            <a:ext cx="9143999" cy="5173676"/>
          </a:xfrm>
          <a:prstGeom prst="rect">
            <a:avLst/>
          </a:prstGeom>
          <a:noFill/>
          <a:ln>
            <a:noFill/>
          </a:ln>
        </p:spPr>
      </p:pic>
      <p:sp>
        <p:nvSpPr>
          <p:cNvPr id="146" name="Google Shape;146;p50"/>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147" name="Google Shape;147;p50"/>
          <p:cNvSpPr txBox="1"/>
          <p:nvPr>
            <p:ph idx="1" type="subTitle"/>
          </p:nvPr>
        </p:nvSpPr>
        <p:spPr>
          <a:xfrm>
            <a:off x="659413" y="1726213"/>
            <a:ext cx="2581800" cy="1055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48" name="Google Shape;148;p50"/>
          <p:cNvSpPr txBox="1"/>
          <p:nvPr>
            <p:ph idx="2" type="subTitle"/>
          </p:nvPr>
        </p:nvSpPr>
        <p:spPr>
          <a:xfrm>
            <a:off x="3282300" y="1726213"/>
            <a:ext cx="2580600" cy="1055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49" name="Google Shape;149;p50"/>
          <p:cNvSpPr txBox="1"/>
          <p:nvPr>
            <p:ph idx="3" type="subTitle"/>
          </p:nvPr>
        </p:nvSpPr>
        <p:spPr>
          <a:xfrm>
            <a:off x="5903987" y="1726213"/>
            <a:ext cx="2580600" cy="1055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50" name="Google Shape;150;p50"/>
          <p:cNvSpPr txBox="1"/>
          <p:nvPr>
            <p:ph idx="4" type="subTitle"/>
          </p:nvPr>
        </p:nvSpPr>
        <p:spPr>
          <a:xfrm>
            <a:off x="659413" y="3427325"/>
            <a:ext cx="2581800" cy="1055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51" name="Google Shape;151;p50"/>
          <p:cNvSpPr txBox="1"/>
          <p:nvPr>
            <p:ph idx="5" type="subTitle"/>
          </p:nvPr>
        </p:nvSpPr>
        <p:spPr>
          <a:xfrm>
            <a:off x="3280001" y="3427325"/>
            <a:ext cx="2580600" cy="1055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52" name="Google Shape;152;p50"/>
          <p:cNvSpPr txBox="1"/>
          <p:nvPr>
            <p:ph idx="6" type="subTitle"/>
          </p:nvPr>
        </p:nvSpPr>
        <p:spPr>
          <a:xfrm>
            <a:off x="5903987" y="3427325"/>
            <a:ext cx="2580600" cy="1055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53" name="Google Shape;153;p50"/>
          <p:cNvSpPr txBox="1"/>
          <p:nvPr>
            <p:ph idx="7" type="subTitle"/>
          </p:nvPr>
        </p:nvSpPr>
        <p:spPr>
          <a:xfrm>
            <a:off x="659425" y="1070825"/>
            <a:ext cx="2581800" cy="6579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Raleway"/>
              <a:buNone/>
              <a:defRPr sz="1800">
                <a:solidFill>
                  <a:schemeClr val="dk1"/>
                </a:solidFill>
                <a:latin typeface="Audiowide"/>
                <a:ea typeface="Audiowide"/>
                <a:cs typeface="Audiowide"/>
                <a:sym typeface="Audiowide"/>
              </a:defRPr>
            </a:lvl1pPr>
            <a:lvl2pPr lvl="1"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sp>
        <p:nvSpPr>
          <p:cNvPr id="154" name="Google Shape;154;p50"/>
          <p:cNvSpPr txBox="1"/>
          <p:nvPr>
            <p:ph idx="8" type="subTitle"/>
          </p:nvPr>
        </p:nvSpPr>
        <p:spPr>
          <a:xfrm>
            <a:off x="3280005" y="1070825"/>
            <a:ext cx="2580600" cy="6579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Raleway"/>
              <a:buNone/>
              <a:defRPr sz="1800">
                <a:solidFill>
                  <a:schemeClr val="dk1"/>
                </a:solidFill>
                <a:latin typeface="Audiowide"/>
                <a:ea typeface="Audiowide"/>
                <a:cs typeface="Audiowide"/>
                <a:sym typeface="Audiowide"/>
              </a:defRPr>
            </a:lvl1pPr>
            <a:lvl2pPr lvl="1"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sp>
        <p:nvSpPr>
          <p:cNvPr id="155" name="Google Shape;155;p50"/>
          <p:cNvSpPr txBox="1"/>
          <p:nvPr>
            <p:ph idx="9" type="subTitle"/>
          </p:nvPr>
        </p:nvSpPr>
        <p:spPr>
          <a:xfrm>
            <a:off x="5903983" y="1070825"/>
            <a:ext cx="2580600" cy="6579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Raleway"/>
              <a:buNone/>
              <a:defRPr sz="1800">
                <a:solidFill>
                  <a:schemeClr val="dk1"/>
                </a:solidFill>
                <a:latin typeface="Audiowide"/>
                <a:ea typeface="Audiowide"/>
                <a:cs typeface="Audiowide"/>
                <a:sym typeface="Audiowide"/>
              </a:defRPr>
            </a:lvl1pPr>
            <a:lvl2pPr lvl="1"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sp>
        <p:nvSpPr>
          <p:cNvPr id="156" name="Google Shape;156;p50"/>
          <p:cNvSpPr txBox="1"/>
          <p:nvPr>
            <p:ph idx="13" type="subTitle"/>
          </p:nvPr>
        </p:nvSpPr>
        <p:spPr>
          <a:xfrm>
            <a:off x="659425" y="2767375"/>
            <a:ext cx="2581800" cy="6579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Raleway"/>
              <a:buNone/>
              <a:defRPr b="1" sz="1800">
                <a:solidFill>
                  <a:schemeClr val="dk1"/>
                </a:solidFill>
                <a:latin typeface="Raleway"/>
                <a:ea typeface="Raleway"/>
                <a:cs typeface="Raleway"/>
                <a:sym typeface="Raleway"/>
              </a:defRPr>
            </a:lvl1pPr>
            <a:lvl2pPr lvl="1"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sp>
        <p:nvSpPr>
          <p:cNvPr id="157" name="Google Shape;157;p50"/>
          <p:cNvSpPr txBox="1"/>
          <p:nvPr>
            <p:ph idx="14" type="subTitle"/>
          </p:nvPr>
        </p:nvSpPr>
        <p:spPr>
          <a:xfrm>
            <a:off x="3278671" y="2767375"/>
            <a:ext cx="2580600" cy="6579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Raleway"/>
              <a:buNone/>
              <a:defRPr sz="1800">
                <a:solidFill>
                  <a:schemeClr val="dk1"/>
                </a:solidFill>
                <a:latin typeface="Audiowide"/>
                <a:ea typeface="Audiowide"/>
                <a:cs typeface="Audiowide"/>
                <a:sym typeface="Audiowide"/>
              </a:defRPr>
            </a:lvl1pPr>
            <a:lvl2pPr lvl="1"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sp>
        <p:nvSpPr>
          <p:cNvPr id="158" name="Google Shape;158;p50"/>
          <p:cNvSpPr txBox="1"/>
          <p:nvPr>
            <p:ph idx="15" type="subTitle"/>
          </p:nvPr>
        </p:nvSpPr>
        <p:spPr>
          <a:xfrm>
            <a:off x="5904305" y="2767375"/>
            <a:ext cx="2580000" cy="6579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Raleway"/>
              <a:buNone/>
              <a:defRPr sz="1800">
                <a:solidFill>
                  <a:schemeClr val="dk1"/>
                </a:solidFill>
                <a:latin typeface="Audiowide"/>
                <a:ea typeface="Audiowide"/>
                <a:cs typeface="Audiowide"/>
                <a:sym typeface="Audiowide"/>
              </a:defRPr>
            </a:lvl1pPr>
            <a:lvl2pPr lvl="1"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cxnSp>
        <p:nvCxnSpPr>
          <p:cNvPr id="159" name="Google Shape;159;p50"/>
          <p:cNvCxnSpPr/>
          <p:nvPr/>
        </p:nvCxnSpPr>
        <p:spPr>
          <a:xfrm rot="10800000">
            <a:off x="-450" y="4760900"/>
            <a:ext cx="9144900" cy="0"/>
          </a:xfrm>
          <a:prstGeom prst="straightConnector1">
            <a:avLst/>
          </a:prstGeom>
          <a:noFill/>
          <a:ln cap="flat" cmpd="sng" w="9525">
            <a:solidFill>
              <a:schemeClr val="dk1"/>
            </a:solidFill>
            <a:prstDash val="solid"/>
            <a:round/>
            <a:headEnd len="sm" w="sm" type="none"/>
            <a:tailEnd len="sm" w="sm" type="none"/>
          </a:ln>
        </p:spPr>
      </p:cxnSp>
      <p:cxnSp>
        <p:nvCxnSpPr>
          <p:cNvPr id="160" name="Google Shape;160;p50"/>
          <p:cNvCxnSpPr/>
          <p:nvPr/>
        </p:nvCxnSpPr>
        <p:spPr>
          <a:xfrm rot="10800000">
            <a:off x="-450" y="382600"/>
            <a:ext cx="9144900" cy="0"/>
          </a:xfrm>
          <a:prstGeom prst="straightConnector1">
            <a:avLst/>
          </a:prstGeom>
          <a:noFill/>
          <a:ln cap="flat" cmpd="sng" w="9525">
            <a:solidFill>
              <a:schemeClr val="dk1"/>
            </a:solidFill>
            <a:prstDash val="solid"/>
            <a:round/>
            <a:headEnd len="sm" w="sm" type="none"/>
            <a:tailEnd len="sm" w="sm" type="none"/>
          </a:ln>
        </p:spPr>
      </p:cxnSp>
      <p:sp>
        <p:nvSpPr>
          <p:cNvPr id="161" name="Google Shape;161;p50"/>
          <p:cNvSpPr/>
          <p:nvPr/>
        </p:nvSpPr>
        <p:spPr>
          <a:xfrm rot="5400000">
            <a:off x="8568059" y="3447719"/>
            <a:ext cx="275593" cy="262034"/>
          </a:xfrm>
          <a:custGeom>
            <a:rect b="b" l="l" r="r" t="t"/>
            <a:pathLst>
              <a:path extrusionOk="0" h="2009" w="2113">
                <a:moveTo>
                  <a:pt x="1748" y="1410"/>
                </a:moveTo>
                <a:lnTo>
                  <a:pt x="1131" y="1177"/>
                </a:lnTo>
                <a:cubicBezTo>
                  <a:pt x="1129" y="1177"/>
                  <a:pt x="1127" y="1175"/>
                  <a:pt x="1126" y="1175"/>
                </a:cubicBezTo>
                <a:cubicBezTo>
                  <a:pt x="1131" y="1153"/>
                  <a:pt x="1146" y="1133"/>
                  <a:pt x="1169" y="1125"/>
                </a:cubicBezTo>
                <a:lnTo>
                  <a:pt x="2113" y="767"/>
                </a:lnTo>
                <a:lnTo>
                  <a:pt x="1164" y="1095"/>
                </a:lnTo>
                <a:cubicBezTo>
                  <a:pt x="1149" y="1100"/>
                  <a:pt x="1133" y="1100"/>
                  <a:pt x="1118" y="1094"/>
                </a:cubicBezTo>
                <a:lnTo>
                  <a:pt x="1484" y="598"/>
                </a:lnTo>
                <a:lnTo>
                  <a:pt x="1101" y="1086"/>
                </a:lnTo>
                <a:cubicBezTo>
                  <a:pt x="1084" y="1074"/>
                  <a:pt x="1072" y="1054"/>
                  <a:pt x="1072" y="1030"/>
                </a:cubicBezTo>
                <a:lnTo>
                  <a:pt x="1057" y="0"/>
                </a:lnTo>
                <a:lnTo>
                  <a:pt x="1041" y="1030"/>
                </a:lnTo>
                <a:cubicBezTo>
                  <a:pt x="1041" y="1054"/>
                  <a:pt x="1029" y="1074"/>
                  <a:pt x="1012" y="1086"/>
                </a:cubicBezTo>
                <a:lnTo>
                  <a:pt x="629" y="598"/>
                </a:lnTo>
                <a:lnTo>
                  <a:pt x="995" y="1094"/>
                </a:lnTo>
                <a:cubicBezTo>
                  <a:pt x="981" y="1100"/>
                  <a:pt x="965" y="1100"/>
                  <a:pt x="950" y="1095"/>
                </a:cubicBezTo>
                <a:lnTo>
                  <a:pt x="0" y="767"/>
                </a:lnTo>
                <a:lnTo>
                  <a:pt x="944" y="1125"/>
                </a:lnTo>
                <a:cubicBezTo>
                  <a:pt x="968" y="1133"/>
                  <a:pt x="983" y="1153"/>
                  <a:pt x="988" y="1175"/>
                </a:cubicBezTo>
                <a:cubicBezTo>
                  <a:pt x="986" y="1175"/>
                  <a:pt x="985" y="1177"/>
                  <a:pt x="983" y="1177"/>
                </a:cubicBezTo>
                <a:lnTo>
                  <a:pt x="365" y="1410"/>
                </a:lnTo>
                <a:lnTo>
                  <a:pt x="987" y="1197"/>
                </a:lnTo>
                <a:cubicBezTo>
                  <a:pt x="988" y="1196"/>
                  <a:pt x="988" y="1196"/>
                  <a:pt x="989" y="1196"/>
                </a:cubicBezTo>
                <a:cubicBezTo>
                  <a:pt x="988" y="1208"/>
                  <a:pt x="984" y="1220"/>
                  <a:pt x="976" y="1231"/>
                </a:cubicBezTo>
                <a:lnTo>
                  <a:pt x="403" y="2009"/>
                </a:lnTo>
                <a:lnTo>
                  <a:pt x="1002" y="1247"/>
                </a:lnTo>
                <a:cubicBezTo>
                  <a:pt x="1013" y="1233"/>
                  <a:pt x="1028" y="1224"/>
                  <a:pt x="1043" y="1222"/>
                </a:cubicBezTo>
                <a:cubicBezTo>
                  <a:pt x="1045" y="1227"/>
                  <a:pt x="1047" y="1232"/>
                  <a:pt x="1047" y="1239"/>
                </a:cubicBezTo>
                <a:lnTo>
                  <a:pt x="1057" y="1913"/>
                </a:lnTo>
                <a:lnTo>
                  <a:pt x="1067" y="1239"/>
                </a:lnTo>
                <a:cubicBezTo>
                  <a:pt x="1067" y="1232"/>
                  <a:pt x="1068" y="1227"/>
                  <a:pt x="1071" y="1222"/>
                </a:cubicBezTo>
                <a:cubicBezTo>
                  <a:pt x="1086" y="1224"/>
                  <a:pt x="1101" y="1233"/>
                  <a:pt x="1112" y="1247"/>
                </a:cubicBezTo>
                <a:lnTo>
                  <a:pt x="1710" y="2009"/>
                </a:lnTo>
                <a:lnTo>
                  <a:pt x="1138" y="1231"/>
                </a:lnTo>
                <a:cubicBezTo>
                  <a:pt x="1130" y="1220"/>
                  <a:pt x="1125" y="1208"/>
                  <a:pt x="1125" y="1196"/>
                </a:cubicBezTo>
                <a:cubicBezTo>
                  <a:pt x="1125" y="1196"/>
                  <a:pt x="1126" y="1196"/>
                  <a:pt x="1127" y="1197"/>
                </a:cubicBezTo>
                <a:lnTo>
                  <a:pt x="1748" y="1410"/>
                </a:lnTo>
                <a:close/>
              </a:path>
            </a:pathLst>
          </a:custGeom>
          <a:solidFill>
            <a:schemeClr val="dk1"/>
          </a:solidFill>
          <a:ln cap="flat" cmpd="sng" w="9525">
            <a:solidFill>
              <a:schemeClr val="dk1"/>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62" name="Google Shape;162;p50"/>
          <p:cNvSpPr/>
          <p:nvPr/>
        </p:nvSpPr>
        <p:spPr>
          <a:xfrm rot="5400000">
            <a:off x="8545169" y="3862674"/>
            <a:ext cx="275593" cy="298685"/>
          </a:xfrm>
          <a:custGeom>
            <a:rect b="b" l="l" r="r" t="t"/>
            <a:pathLst>
              <a:path extrusionOk="0" h="2290" w="2113">
                <a:moveTo>
                  <a:pt x="1163" y="1194"/>
                </a:moveTo>
                <a:lnTo>
                  <a:pt x="2113" y="1522"/>
                </a:lnTo>
                <a:lnTo>
                  <a:pt x="1169" y="1164"/>
                </a:lnTo>
                <a:cubicBezTo>
                  <a:pt x="1157" y="1160"/>
                  <a:pt x="1148" y="1153"/>
                  <a:pt x="1140" y="1145"/>
                </a:cubicBezTo>
                <a:cubicBezTo>
                  <a:pt x="1148" y="1136"/>
                  <a:pt x="1157" y="1130"/>
                  <a:pt x="1169" y="1125"/>
                </a:cubicBezTo>
                <a:lnTo>
                  <a:pt x="2113" y="768"/>
                </a:lnTo>
                <a:lnTo>
                  <a:pt x="1163" y="1095"/>
                </a:lnTo>
                <a:cubicBezTo>
                  <a:pt x="1149" y="1099"/>
                  <a:pt x="1137" y="1099"/>
                  <a:pt x="1124" y="1096"/>
                </a:cubicBezTo>
                <a:cubicBezTo>
                  <a:pt x="1124" y="1083"/>
                  <a:pt x="1128" y="1070"/>
                  <a:pt x="1137" y="1059"/>
                </a:cubicBezTo>
                <a:lnTo>
                  <a:pt x="1709" y="279"/>
                </a:lnTo>
                <a:lnTo>
                  <a:pt x="1111" y="1043"/>
                </a:lnTo>
                <a:cubicBezTo>
                  <a:pt x="1103" y="1053"/>
                  <a:pt x="1092" y="1060"/>
                  <a:pt x="1081" y="1065"/>
                </a:cubicBezTo>
                <a:cubicBezTo>
                  <a:pt x="1075" y="1054"/>
                  <a:pt x="1072" y="1043"/>
                  <a:pt x="1071" y="1030"/>
                </a:cubicBezTo>
                <a:lnTo>
                  <a:pt x="1056" y="0"/>
                </a:lnTo>
                <a:lnTo>
                  <a:pt x="1041" y="1030"/>
                </a:lnTo>
                <a:cubicBezTo>
                  <a:pt x="1041" y="1043"/>
                  <a:pt x="1037" y="1054"/>
                  <a:pt x="1031" y="1065"/>
                </a:cubicBezTo>
                <a:cubicBezTo>
                  <a:pt x="1020" y="1060"/>
                  <a:pt x="1009" y="1053"/>
                  <a:pt x="1001" y="1043"/>
                </a:cubicBezTo>
                <a:lnTo>
                  <a:pt x="403" y="279"/>
                </a:lnTo>
                <a:lnTo>
                  <a:pt x="975" y="1059"/>
                </a:lnTo>
                <a:cubicBezTo>
                  <a:pt x="984" y="1070"/>
                  <a:pt x="988" y="1083"/>
                  <a:pt x="988" y="1096"/>
                </a:cubicBezTo>
                <a:cubicBezTo>
                  <a:pt x="975" y="1099"/>
                  <a:pt x="962" y="1099"/>
                  <a:pt x="949" y="1095"/>
                </a:cubicBezTo>
                <a:lnTo>
                  <a:pt x="0" y="768"/>
                </a:lnTo>
                <a:lnTo>
                  <a:pt x="943" y="1125"/>
                </a:lnTo>
                <a:cubicBezTo>
                  <a:pt x="956" y="1130"/>
                  <a:pt x="964" y="1136"/>
                  <a:pt x="972" y="1145"/>
                </a:cubicBezTo>
                <a:cubicBezTo>
                  <a:pt x="964" y="1153"/>
                  <a:pt x="956" y="1160"/>
                  <a:pt x="943" y="1164"/>
                </a:cubicBezTo>
                <a:lnTo>
                  <a:pt x="0" y="1522"/>
                </a:lnTo>
                <a:lnTo>
                  <a:pt x="949" y="1194"/>
                </a:lnTo>
                <a:cubicBezTo>
                  <a:pt x="962" y="1190"/>
                  <a:pt x="975" y="1190"/>
                  <a:pt x="988" y="1194"/>
                </a:cubicBezTo>
                <a:cubicBezTo>
                  <a:pt x="988" y="1207"/>
                  <a:pt x="984" y="1220"/>
                  <a:pt x="975" y="1231"/>
                </a:cubicBezTo>
                <a:lnTo>
                  <a:pt x="403" y="2010"/>
                </a:lnTo>
                <a:lnTo>
                  <a:pt x="1001" y="1246"/>
                </a:lnTo>
                <a:cubicBezTo>
                  <a:pt x="1009" y="1236"/>
                  <a:pt x="1020" y="1229"/>
                  <a:pt x="1031" y="1225"/>
                </a:cubicBezTo>
                <a:cubicBezTo>
                  <a:pt x="1037" y="1235"/>
                  <a:pt x="1041" y="1246"/>
                  <a:pt x="1041" y="1259"/>
                </a:cubicBezTo>
                <a:lnTo>
                  <a:pt x="1056" y="2290"/>
                </a:lnTo>
                <a:lnTo>
                  <a:pt x="1071" y="1259"/>
                </a:lnTo>
                <a:cubicBezTo>
                  <a:pt x="1072" y="1246"/>
                  <a:pt x="1075" y="1235"/>
                  <a:pt x="1081" y="1225"/>
                </a:cubicBezTo>
                <a:cubicBezTo>
                  <a:pt x="1092" y="1229"/>
                  <a:pt x="1103" y="1236"/>
                  <a:pt x="1111" y="1246"/>
                </a:cubicBezTo>
                <a:lnTo>
                  <a:pt x="1709" y="2010"/>
                </a:lnTo>
                <a:lnTo>
                  <a:pt x="1137" y="1231"/>
                </a:lnTo>
                <a:cubicBezTo>
                  <a:pt x="1128" y="1220"/>
                  <a:pt x="1124" y="1207"/>
                  <a:pt x="1124" y="1194"/>
                </a:cubicBezTo>
                <a:cubicBezTo>
                  <a:pt x="1137" y="1190"/>
                  <a:pt x="1149" y="1190"/>
                  <a:pt x="1163" y="1194"/>
                </a:cubicBezTo>
                <a:close/>
              </a:path>
            </a:pathLst>
          </a:custGeom>
          <a:solidFill>
            <a:schemeClr val="dk1"/>
          </a:solidFill>
          <a:ln cap="flat" cmpd="sng" w="9525">
            <a:solidFill>
              <a:schemeClr val="dk1"/>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63" name="Google Shape;163;p50"/>
          <p:cNvSpPr/>
          <p:nvPr/>
        </p:nvSpPr>
        <p:spPr>
          <a:xfrm rot="5400000">
            <a:off x="8548299" y="4298303"/>
            <a:ext cx="275593" cy="293728"/>
          </a:xfrm>
          <a:custGeom>
            <a:rect b="b" l="l" r="r" t="t"/>
            <a:pathLst>
              <a:path extrusionOk="0" h="2252" w="2113">
                <a:moveTo>
                  <a:pt x="1056" y="1657"/>
                </a:moveTo>
                <a:cubicBezTo>
                  <a:pt x="1053" y="1657"/>
                  <a:pt x="1051" y="1657"/>
                  <a:pt x="1047" y="1657"/>
                </a:cubicBezTo>
                <a:lnTo>
                  <a:pt x="1056" y="2252"/>
                </a:lnTo>
                <a:lnTo>
                  <a:pt x="1065" y="1657"/>
                </a:lnTo>
                <a:cubicBezTo>
                  <a:pt x="1062" y="1657"/>
                  <a:pt x="1059" y="1657"/>
                  <a:pt x="1056" y="1657"/>
                </a:cubicBezTo>
                <a:moveTo>
                  <a:pt x="575" y="1315"/>
                </a:moveTo>
                <a:lnTo>
                  <a:pt x="44" y="1516"/>
                </a:lnTo>
                <a:lnTo>
                  <a:pt x="580" y="1331"/>
                </a:lnTo>
                <a:cubicBezTo>
                  <a:pt x="578" y="1326"/>
                  <a:pt x="576" y="1321"/>
                  <a:pt x="575" y="1315"/>
                </a:cubicBezTo>
                <a:moveTo>
                  <a:pt x="751" y="735"/>
                </a:moveTo>
                <a:lnTo>
                  <a:pt x="431" y="326"/>
                </a:lnTo>
                <a:lnTo>
                  <a:pt x="739" y="745"/>
                </a:lnTo>
                <a:cubicBezTo>
                  <a:pt x="743" y="741"/>
                  <a:pt x="747" y="739"/>
                  <a:pt x="751" y="735"/>
                </a:cubicBezTo>
                <a:moveTo>
                  <a:pt x="1538" y="1315"/>
                </a:moveTo>
                <a:cubicBezTo>
                  <a:pt x="1536" y="1321"/>
                  <a:pt x="1535" y="1326"/>
                  <a:pt x="1532" y="1331"/>
                </a:cubicBezTo>
                <a:lnTo>
                  <a:pt x="2069" y="1516"/>
                </a:lnTo>
                <a:lnTo>
                  <a:pt x="1538" y="1315"/>
                </a:lnTo>
                <a:moveTo>
                  <a:pt x="1374" y="745"/>
                </a:moveTo>
                <a:lnTo>
                  <a:pt x="1682" y="326"/>
                </a:lnTo>
                <a:lnTo>
                  <a:pt x="1361" y="735"/>
                </a:lnTo>
                <a:cubicBezTo>
                  <a:pt x="1365" y="739"/>
                  <a:pt x="1369" y="741"/>
                  <a:pt x="1374" y="745"/>
                </a:cubicBezTo>
                <a:moveTo>
                  <a:pt x="1056" y="0"/>
                </a:moveTo>
                <a:lnTo>
                  <a:pt x="1072" y="1031"/>
                </a:lnTo>
                <a:cubicBezTo>
                  <a:pt x="1072" y="1077"/>
                  <a:pt x="1119" y="1110"/>
                  <a:pt x="1163" y="1096"/>
                </a:cubicBezTo>
                <a:lnTo>
                  <a:pt x="2113" y="767"/>
                </a:lnTo>
                <a:lnTo>
                  <a:pt x="1169" y="1125"/>
                </a:lnTo>
                <a:cubicBezTo>
                  <a:pt x="1125" y="1141"/>
                  <a:pt x="1110" y="1194"/>
                  <a:pt x="1137" y="1231"/>
                </a:cubicBezTo>
                <a:lnTo>
                  <a:pt x="1710" y="2010"/>
                </a:lnTo>
                <a:lnTo>
                  <a:pt x="1111" y="1247"/>
                </a:lnTo>
                <a:cubicBezTo>
                  <a:pt x="1084" y="1211"/>
                  <a:pt x="1029" y="1211"/>
                  <a:pt x="1001" y="1247"/>
                </a:cubicBezTo>
                <a:lnTo>
                  <a:pt x="403" y="2010"/>
                </a:lnTo>
                <a:lnTo>
                  <a:pt x="975" y="1231"/>
                </a:lnTo>
                <a:cubicBezTo>
                  <a:pt x="1003" y="1194"/>
                  <a:pt x="988" y="1141"/>
                  <a:pt x="944" y="1125"/>
                </a:cubicBezTo>
                <a:lnTo>
                  <a:pt x="0" y="767"/>
                </a:lnTo>
                <a:lnTo>
                  <a:pt x="949" y="1096"/>
                </a:lnTo>
                <a:cubicBezTo>
                  <a:pt x="994" y="1110"/>
                  <a:pt x="1040" y="1077"/>
                  <a:pt x="1041" y="1031"/>
                </a:cubicBezTo>
                <a:lnTo>
                  <a:pt x="1056" y="0"/>
                </a:lnTo>
                <a:close/>
              </a:path>
            </a:pathLst>
          </a:custGeom>
          <a:solidFill>
            <a:schemeClr val="dk1"/>
          </a:solidFill>
          <a:ln cap="flat" cmpd="sng" w="9525">
            <a:solidFill>
              <a:schemeClr val="dk1"/>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theme" Target="../theme/theme2.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41"/>
          <p:cNvSpPr txBox="1"/>
          <p:nvPr>
            <p:ph type="title"/>
          </p:nvPr>
        </p:nvSpPr>
        <p:spPr>
          <a:xfrm>
            <a:off x="715100" y="445025"/>
            <a:ext cx="77139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3000"/>
              <a:buFont typeface="Audiowide"/>
              <a:buNone/>
              <a:defRPr b="0" i="0" sz="3000" u="none" cap="none" strike="noStrike">
                <a:solidFill>
                  <a:schemeClr val="dk1"/>
                </a:solidFill>
                <a:latin typeface="Audiowide"/>
                <a:ea typeface="Audiowide"/>
                <a:cs typeface="Audiowide"/>
                <a:sym typeface="Audiowide"/>
              </a:defRPr>
            </a:lvl1pPr>
            <a:lvl2pPr lvl="1" marR="0" rtl="0" algn="l">
              <a:lnSpc>
                <a:spcPct val="100000"/>
              </a:lnSpc>
              <a:spcBef>
                <a:spcPts val="0"/>
              </a:spcBef>
              <a:spcAft>
                <a:spcPts val="0"/>
              </a:spcAft>
              <a:buClr>
                <a:schemeClr val="dk1"/>
              </a:buClr>
              <a:buSzPts val="3000"/>
              <a:buFont typeface="Raleway"/>
              <a:buNone/>
              <a:defRPr b="1" i="0" sz="3000" u="none" cap="none" strike="noStrike">
                <a:solidFill>
                  <a:schemeClr val="dk1"/>
                </a:solidFill>
                <a:latin typeface="Raleway"/>
                <a:ea typeface="Raleway"/>
                <a:cs typeface="Raleway"/>
                <a:sym typeface="Raleway"/>
              </a:defRPr>
            </a:lvl2pPr>
            <a:lvl3pPr lvl="2" marR="0" rtl="0" algn="l">
              <a:lnSpc>
                <a:spcPct val="100000"/>
              </a:lnSpc>
              <a:spcBef>
                <a:spcPts val="0"/>
              </a:spcBef>
              <a:spcAft>
                <a:spcPts val="0"/>
              </a:spcAft>
              <a:buClr>
                <a:schemeClr val="dk1"/>
              </a:buClr>
              <a:buSzPts val="3000"/>
              <a:buFont typeface="Raleway"/>
              <a:buNone/>
              <a:defRPr b="1" i="0" sz="3000" u="none" cap="none" strike="noStrike">
                <a:solidFill>
                  <a:schemeClr val="dk1"/>
                </a:solidFill>
                <a:latin typeface="Raleway"/>
                <a:ea typeface="Raleway"/>
                <a:cs typeface="Raleway"/>
                <a:sym typeface="Raleway"/>
              </a:defRPr>
            </a:lvl3pPr>
            <a:lvl4pPr lvl="3" marR="0" rtl="0" algn="l">
              <a:lnSpc>
                <a:spcPct val="100000"/>
              </a:lnSpc>
              <a:spcBef>
                <a:spcPts val="0"/>
              </a:spcBef>
              <a:spcAft>
                <a:spcPts val="0"/>
              </a:spcAft>
              <a:buClr>
                <a:schemeClr val="dk1"/>
              </a:buClr>
              <a:buSzPts val="3000"/>
              <a:buFont typeface="Raleway"/>
              <a:buNone/>
              <a:defRPr b="1" i="0" sz="3000" u="none" cap="none" strike="noStrike">
                <a:solidFill>
                  <a:schemeClr val="dk1"/>
                </a:solidFill>
                <a:latin typeface="Raleway"/>
                <a:ea typeface="Raleway"/>
                <a:cs typeface="Raleway"/>
                <a:sym typeface="Raleway"/>
              </a:defRPr>
            </a:lvl4pPr>
            <a:lvl5pPr lvl="4" marR="0" rtl="0" algn="l">
              <a:lnSpc>
                <a:spcPct val="100000"/>
              </a:lnSpc>
              <a:spcBef>
                <a:spcPts val="0"/>
              </a:spcBef>
              <a:spcAft>
                <a:spcPts val="0"/>
              </a:spcAft>
              <a:buClr>
                <a:schemeClr val="dk1"/>
              </a:buClr>
              <a:buSzPts val="3000"/>
              <a:buFont typeface="Raleway"/>
              <a:buNone/>
              <a:defRPr b="1" i="0" sz="3000" u="none" cap="none" strike="noStrike">
                <a:solidFill>
                  <a:schemeClr val="dk1"/>
                </a:solidFill>
                <a:latin typeface="Raleway"/>
                <a:ea typeface="Raleway"/>
                <a:cs typeface="Raleway"/>
                <a:sym typeface="Raleway"/>
              </a:defRPr>
            </a:lvl5pPr>
            <a:lvl6pPr lvl="5" marR="0" rtl="0" algn="l">
              <a:lnSpc>
                <a:spcPct val="100000"/>
              </a:lnSpc>
              <a:spcBef>
                <a:spcPts val="0"/>
              </a:spcBef>
              <a:spcAft>
                <a:spcPts val="0"/>
              </a:spcAft>
              <a:buClr>
                <a:schemeClr val="dk1"/>
              </a:buClr>
              <a:buSzPts val="3000"/>
              <a:buFont typeface="Raleway"/>
              <a:buNone/>
              <a:defRPr b="1" i="0" sz="3000" u="none" cap="none" strike="noStrike">
                <a:solidFill>
                  <a:schemeClr val="dk1"/>
                </a:solidFill>
                <a:latin typeface="Raleway"/>
                <a:ea typeface="Raleway"/>
                <a:cs typeface="Raleway"/>
                <a:sym typeface="Raleway"/>
              </a:defRPr>
            </a:lvl6pPr>
            <a:lvl7pPr lvl="6" marR="0" rtl="0" algn="l">
              <a:lnSpc>
                <a:spcPct val="100000"/>
              </a:lnSpc>
              <a:spcBef>
                <a:spcPts val="0"/>
              </a:spcBef>
              <a:spcAft>
                <a:spcPts val="0"/>
              </a:spcAft>
              <a:buClr>
                <a:schemeClr val="dk1"/>
              </a:buClr>
              <a:buSzPts val="3000"/>
              <a:buFont typeface="Raleway"/>
              <a:buNone/>
              <a:defRPr b="1" i="0" sz="3000" u="none" cap="none" strike="noStrike">
                <a:solidFill>
                  <a:schemeClr val="dk1"/>
                </a:solidFill>
                <a:latin typeface="Raleway"/>
                <a:ea typeface="Raleway"/>
                <a:cs typeface="Raleway"/>
                <a:sym typeface="Raleway"/>
              </a:defRPr>
            </a:lvl7pPr>
            <a:lvl8pPr lvl="7" marR="0" rtl="0" algn="l">
              <a:lnSpc>
                <a:spcPct val="100000"/>
              </a:lnSpc>
              <a:spcBef>
                <a:spcPts val="0"/>
              </a:spcBef>
              <a:spcAft>
                <a:spcPts val="0"/>
              </a:spcAft>
              <a:buClr>
                <a:schemeClr val="dk1"/>
              </a:buClr>
              <a:buSzPts val="3000"/>
              <a:buFont typeface="Raleway"/>
              <a:buNone/>
              <a:defRPr b="1" i="0" sz="3000" u="none" cap="none" strike="noStrike">
                <a:solidFill>
                  <a:schemeClr val="dk1"/>
                </a:solidFill>
                <a:latin typeface="Raleway"/>
                <a:ea typeface="Raleway"/>
                <a:cs typeface="Raleway"/>
                <a:sym typeface="Raleway"/>
              </a:defRPr>
            </a:lvl8pPr>
            <a:lvl9pPr lvl="8" marR="0" rtl="0" algn="l">
              <a:lnSpc>
                <a:spcPct val="100000"/>
              </a:lnSpc>
              <a:spcBef>
                <a:spcPts val="0"/>
              </a:spcBef>
              <a:spcAft>
                <a:spcPts val="0"/>
              </a:spcAft>
              <a:buClr>
                <a:schemeClr val="dk1"/>
              </a:buClr>
              <a:buSzPts val="3000"/>
              <a:buFont typeface="Raleway"/>
              <a:buNone/>
              <a:defRPr b="1" i="0" sz="3000" u="none" cap="none" strike="noStrike">
                <a:solidFill>
                  <a:schemeClr val="dk1"/>
                </a:solidFill>
                <a:latin typeface="Raleway"/>
                <a:ea typeface="Raleway"/>
                <a:cs typeface="Raleway"/>
                <a:sym typeface="Raleway"/>
              </a:defRPr>
            </a:lvl9pPr>
          </a:lstStyle>
          <a:p/>
        </p:txBody>
      </p:sp>
      <p:sp>
        <p:nvSpPr>
          <p:cNvPr id="7" name="Google Shape;7;p41"/>
          <p:cNvSpPr txBox="1"/>
          <p:nvPr>
            <p:ph idx="1" type="body"/>
          </p:nvPr>
        </p:nvSpPr>
        <p:spPr>
          <a:xfrm>
            <a:off x="715100" y="1152475"/>
            <a:ext cx="7713900" cy="3416400"/>
          </a:xfrm>
          <a:prstGeom prst="rect">
            <a:avLst/>
          </a:prstGeom>
          <a:noFill/>
          <a:ln>
            <a:noFill/>
          </a:ln>
        </p:spPr>
        <p:txBody>
          <a:bodyPr anchorCtr="0" anchor="t" bIns="91425" lIns="91425" spcFirstLastPara="1" rIns="91425" wrap="square" tIns="91425">
            <a:noAutofit/>
          </a:bodyPr>
          <a:lstStyle>
            <a:lvl1pPr indent="-304800" lvl="0" marL="457200" marR="0" rtl="0" algn="l">
              <a:lnSpc>
                <a:spcPct val="100000"/>
              </a:lnSpc>
              <a:spcBef>
                <a:spcPts val="0"/>
              </a:spcBef>
              <a:spcAft>
                <a:spcPts val="0"/>
              </a:spcAft>
              <a:buClr>
                <a:schemeClr val="dk1"/>
              </a:buClr>
              <a:buSzPts val="1200"/>
              <a:buFont typeface="Montserrat Light"/>
              <a:buChar char="●"/>
              <a:defRPr b="0" i="0" sz="1200" u="none" cap="none" strike="noStrike">
                <a:solidFill>
                  <a:schemeClr val="dk1"/>
                </a:solidFill>
                <a:latin typeface="Montserrat Light"/>
                <a:ea typeface="Montserrat Light"/>
                <a:cs typeface="Montserrat Light"/>
                <a:sym typeface="Montserrat Light"/>
              </a:defRPr>
            </a:lvl1pPr>
            <a:lvl2pPr indent="-304800" lvl="1" marL="914400" marR="0" rtl="0" algn="l">
              <a:lnSpc>
                <a:spcPct val="100000"/>
              </a:lnSpc>
              <a:spcBef>
                <a:spcPts val="0"/>
              </a:spcBef>
              <a:spcAft>
                <a:spcPts val="0"/>
              </a:spcAft>
              <a:buClr>
                <a:schemeClr val="dk1"/>
              </a:buClr>
              <a:buSzPts val="1200"/>
              <a:buFont typeface="Montserrat Light"/>
              <a:buChar char="○"/>
              <a:defRPr b="0" i="0" sz="1200" u="none" cap="none" strike="noStrike">
                <a:solidFill>
                  <a:schemeClr val="dk1"/>
                </a:solidFill>
                <a:latin typeface="Montserrat Light"/>
                <a:ea typeface="Montserrat Light"/>
                <a:cs typeface="Montserrat Light"/>
                <a:sym typeface="Montserrat Light"/>
              </a:defRPr>
            </a:lvl2pPr>
            <a:lvl3pPr indent="-304800" lvl="2" marL="1371600" marR="0" rtl="0" algn="l">
              <a:lnSpc>
                <a:spcPct val="100000"/>
              </a:lnSpc>
              <a:spcBef>
                <a:spcPts val="0"/>
              </a:spcBef>
              <a:spcAft>
                <a:spcPts val="0"/>
              </a:spcAft>
              <a:buClr>
                <a:schemeClr val="dk1"/>
              </a:buClr>
              <a:buSzPts val="1200"/>
              <a:buFont typeface="Montserrat Light"/>
              <a:buChar char="■"/>
              <a:defRPr b="0" i="0" sz="1200" u="none" cap="none" strike="noStrike">
                <a:solidFill>
                  <a:schemeClr val="dk1"/>
                </a:solidFill>
                <a:latin typeface="Montserrat Light"/>
                <a:ea typeface="Montserrat Light"/>
                <a:cs typeface="Montserrat Light"/>
                <a:sym typeface="Montserrat Light"/>
              </a:defRPr>
            </a:lvl3pPr>
            <a:lvl4pPr indent="-304800" lvl="3" marL="1828800" marR="0" rtl="0" algn="l">
              <a:lnSpc>
                <a:spcPct val="100000"/>
              </a:lnSpc>
              <a:spcBef>
                <a:spcPts val="0"/>
              </a:spcBef>
              <a:spcAft>
                <a:spcPts val="0"/>
              </a:spcAft>
              <a:buClr>
                <a:schemeClr val="dk1"/>
              </a:buClr>
              <a:buSzPts val="1200"/>
              <a:buFont typeface="Montserrat Light"/>
              <a:buChar char="●"/>
              <a:defRPr b="0" i="0" sz="1200" u="none" cap="none" strike="noStrike">
                <a:solidFill>
                  <a:schemeClr val="dk1"/>
                </a:solidFill>
                <a:latin typeface="Montserrat Light"/>
                <a:ea typeface="Montserrat Light"/>
                <a:cs typeface="Montserrat Light"/>
                <a:sym typeface="Montserrat Light"/>
              </a:defRPr>
            </a:lvl4pPr>
            <a:lvl5pPr indent="-304800" lvl="4" marL="2286000" marR="0" rtl="0" algn="l">
              <a:lnSpc>
                <a:spcPct val="100000"/>
              </a:lnSpc>
              <a:spcBef>
                <a:spcPts val="0"/>
              </a:spcBef>
              <a:spcAft>
                <a:spcPts val="0"/>
              </a:spcAft>
              <a:buClr>
                <a:schemeClr val="dk1"/>
              </a:buClr>
              <a:buSzPts val="1200"/>
              <a:buFont typeface="Montserrat Light"/>
              <a:buChar char="○"/>
              <a:defRPr b="0" i="0" sz="1200" u="none" cap="none" strike="noStrike">
                <a:solidFill>
                  <a:schemeClr val="dk1"/>
                </a:solidFill>
                <a:latin typeface="Montserrat Light"/>
                <a:ea typeface="Montserrat Light"/>
                <a:cs typeface="Montserrat Light"/>
                <a:sym typeface="Montserrat Light"/>
              </a:defRPr>
            </a:lvl5pPr>
            <a:lvl6pPr indent="-304800" lvl="5" marL="2743200" marR="0" rtl="0" algn="l">
              <a:lnSpc>
                <a:spcPct val="100000"/>
              </a:lnSpc>
              <a:spcBef>
                <a:spcPts val="0"/>
              </a:spcBef>
              <a:spcAft>
                <a:spcPts val="0"/>
              </a:spcAft>
              <a:buClr>
                <a:schemeClr val="dk1"/>
              </a:buClr>
              <a:buSzPts val="1200"/>
              <a:buFont typeface="Montserrat Light"/>
              <a:buChar char="■"/>
              <a:defRPr b="0" i="0" sz="1200" u="none" cap="none" strike="noStrike">
                <a:solidFill>
                  <a:schemeClr val="dk1"/>
                </a:solidFill>
                <a:latin typeface="Montserrat Light"/>
                <a:ea typeface="Montserrat Light"/>
                <a:cs typeface="Montserrat Light"/>
                <a:sym typeface="Montserrat Light"/>
              </a:defRPr>
            </a:lvl6pPr>
            <a:lvl7pPr indent="-304800" lvl="6" marL="3200400" marR="0" rtl="0" algn="l">
              <a:lnSpc>
                <a:spcPct val="100000"/>
              </a:lnSpc>
              <a:spcBef>
                <a:spcPts val="0"/>
              </a:spcBef>
              <a:spcAft>
                <a:spcPts val="0"/>
              </a:spcAft>
              <a:buClr>
                <a:schemeClr val="dk1"/>
              </a:buClr>
              <a:buSzPts val="1200"/>
              <a:buFont typeface="Montserrat Light"/>
              <a:buChar char="●"/>
              <a:defRPr b="0" i="0" sz="1200" u="none" cap="none" strike="noStrike">
                <a:solidFill>
                  <a:schemeClr val="dk1"/>
                </a:solidFill>
                <a:latin typeface="Montserrat Light"/>
                <a:ea typeface="Montserrat Light"/>
                <a:cs typeface="Montserrat Light"/>
                <a:sym typeface="Montserrat Light"/>
              </a:defRPr>
            </a:lvl7pPr>
            <a:lvl8pPr indent="-304800" lvl="7" marL="3657600" marR="0" rtl="0" algn="l">
              <a:lnSpc>
                <a:spcPct val="100000"/>
              </a:lnSpc>
              <a:spcBef>
                <a:spcPts val="0"/>
              </a:spcBef>
              <a:spcAft>
                <a:spcPts val="0"/>
              </a:spcAft>
              <a:buClr>
                <a:schemeClr val="dk1"/>
              </a:buClr>
              <a:buSzPts val="1200"/>
              <a:buFont typeface="Montserrat Light"/>
              <a:buChar char="○"/>
              <a:defRPr b="0" i="0" sz="1200" u="none" cap="none" strike="noStrike">
                <a:solidFill>
                  <a:schemeClr val="dk1"/>
                </a:solidFill>
                <a:latin typeface="Montserrat Light"/>
                <a:ea typeface="Montserrat Light"/>
                <a:cs typeface="Montserrat Light"/>
                <a:sym typeface="Montserrat Light"/>
              </a:defRPr>
            </a:lvl8pPr>
            <a:lvl9pPr indent="-304800" lvl="8" marL="4114800" marR="0" rtl="0" algn="l">
              <a:lnSpc>
                <a:spcPct val="100000"/>
              </a:lnSpc>
              <a:spcBef>
                <a:spcPts val="0"/>
              </a:spcBef>
              <a:spcAft>
                <a:spcPts val="0"/>
              </a:spcAft>
              <a:buClr>
                <a:schemeClr val="dk1"/>
              </a:buClr>
              <a:buSzPts val="1200"/>
              <a:buFont typeface="Montserrat Light"/>
              <a:buChar char="■"/>
              <a:defRPr b="0" i="0" sz="1200" u="none" cap="none" strike="noStrike">
                <a:solidFill>
                  <a:schemeClr val="dk1"/>
                </a:solidFill>
                <a:latin typeface="Montserrat Light"/>
                <a:ea typeface="Montserrat Light"/>
                <a:cs typeface="Montserrat Light"/>
                <a:sym typeface="Montserrat Light"/>
              </a:defRPr>
            </a:lvl9pPr>
          </a:lstStyle>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comments" Target="../comments/commen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 Id="rId3" Type="http://schemas.openxmlformats.org/officeDocument/2006/relationships/comments" Target="../comments/comment8.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 Id="rId3" Type="http://schemas.openxmlformats.org/officeDocument/2006/relationships/comments" Target="../comments/comment9.xml"/><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xml"/><Relationship Id="rId3" Type="http://schemas.openxmlformats.org/officeDocument/2006/relationships/comments" Target="../comments/comment10.xml"/><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xml"/><Relationship Id="rId3" Type="http://schemas.openxmlformats.org/officeDocument/2006/relationships/comments" Target="../comments/comment11.xml"/><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xml"/><Relationship Id="rId3" Type="http://schemas.openxmlformats.org/officeDocument/2006/relationships/comments" Target="../comments/comment12.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xml"/><Relationship Id="rId3" Type="http://schemas.openxmlformats.org/officeDocument/2006/relationships/comments" Target="../comments/comment13.xml"/><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6.xml"/><Relationship Id="rId3" Type="http://schemas.openxmlformats.org/officeDocument/2006/relationships/comments" Target="../comments/comment14.xml"/><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7.xml"/><Relationship Id="rId3" Type="http://schemas.openxmlformats.org/officeDocument/2006/relationships/comments" Target="../comments/comment15.xml"/><Relationship Id="rId4" Type="http://schemas.openxmlformats.org/officeDocument/2006/relationships/image" Target="../media/image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8.xml"/><Relationship Id="rId3" Type="http://schemas.openxmlformats.org/officeDocument/2006/relationships/comments" Target="../comments/comment16.xml"/><Relationship Id="rId4" Type="http://schemas.openxmlformats.org/officeDocument/2006/relationships/image" Target="../media/image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9.xml"/><Relationship Id="rId3" Type="http://schemas.openxmlformats.org/officeDocument/2006/relationships/comments" Target="../comments/comment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 Id="rId3" Type="http://schemas.openxmlformats.org/officeDocument/2006/relationships/image" Target="../media/image3.png"/><Relationship Id="rId4" Type="http://schemas.openxmlformats.org/officeDocument/2006/relationships/image" Target="../media/image17.png"/><Relationship Id="rId5" Type="http://schemas.openxmlformats.org/officeDocument/2006/relationships/image" Target="../media/image5.png"/><Relationship Id="rId6" Type="http://schemas.openxmlformats.org/officeDocument/2006/relationships/image" Target="../media/image4.png"/><Relationship Id="rId7" Type="http://schemas.openxmlformats.org/officeDocument/2006/relationships/image" Target="../media/image25.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 Id="rId3" Type="http://schemas.openxmlformats.org/officeDocument/2006/relationships/comments" Target="../comments/comment18.xml"/><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 Id="rId3" Type="http://schemas.openxmlformats.org/officeDocument/2006/relationships/image" Target="../media/image8.png"/><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 Id="rId3" Type="http://schemas.openxmlformats.org/officeDocument/2006/relationships/comments" Target="../comments/comment19.xml"/><Relationship Id="rId4" Type="http://schemas.openxmlformats.org/officeDocument/2006/relationships/image" Target="../media/image1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3.xml"/><Relationship Id="rId3" Type="http://schemas.openxmlformats.org/officeDocument/2006/relationships/comments" Target="../comments/comment20.xml"/><Relationship Id="rId4" Type="http://schemas.openxmlformats.org/officeDocument/2006/relationships/image" Target="../media/image1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4.xml"/><Relationship Id="rId3" Type="http://schemas.openxmlformats.org/officeDocument/2006/relationships/comments" Target="../comments/comment2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5.xml"/><Relationship Id="rId3" Type="http://schemas.openxmlformats.org/officeDocument/2006/relationships/comments" Target="../comments/comment22.xml"/><Relationship Id="rId4" Type="http://schemas.openxmlformats.org/officeDocument/2006/relationships/image" Target="../media/image1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xml"/><Relationship Id="rId3" Type="http://schemas.openxmlformats.org/officeDocument/2006/relationships/comments" Target="../comments/comment23.xml"/><Relationship Id="rId4" Type="http://schemas.openxmlformats.org/officeDocument/2006/relationships/image" Target="../media/image22.png"/><Relationship Id="rId5" Type="http://schemas.openxmlformats.org/officeDocument/2006/relationships/image" Target="../media/image18.png"/><Relationship Id="rId6" Type="http://schemas.openxmlformats.org/officeDocument/2006/relationships/image" Target="../media/image13.png"/><Relationship Id="rId7" Type="http://schemas.openxmlformats.org/officeDocument/2006/relationships/image" Target="../media/image2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7.xml"/><Relationship Id="rId3" Type="http://schemas.openxmlformats.org/officeDocument/2006/relationships/comments" Target="../comments/comment24.xml"/><Relationship Id="rId4" Type="http://schemas.openxmlformats.org/officeDocument/2006/relationships/image" Target="../media/image2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 Id="rId3" Type="http://schemas.openxmlformats.org/officeDocument/2006/relationships/comments" Target="../comments/comment25.xml"/><Relationship Id="rId4" Type="http://schemas.openxmlformats.org/officeDocument/2006/relationships/image" Target="../media/image23.jpg"/><Relationship Id="rId5" Type="http://schemas.openxmlformats.org/officeDocument/2006/relationships/image" Target="../media/image2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xml"/><Relationship Id="rId3" Type="http://schemas.openxmlformats.org/officeDocument/2006/relationships/comments" Target="../comments/commen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0.xml"/><Relationship Id="rId3" Type="http://schemas.openxmlformats.org/officeDocument/2006/relationships/hyperlink" Target="https://docs.google.com/spreadsheets/d/1gn809uvj5nBtheJsmxc0n5u0R8GmDSQg/edit?gid=2114276716#gid=2114276716" TargetMode="External"/><Relationship Id="rId4" Type="http://schemas.openxmlformats.org/officeDocument/2006/relationships/hyperlink" Target="https://docs.google.com/spreadsheets/d/1gn809uvj5nBtheJsmxc0n5u0R8GmDSQg/edit?gid=2114276716#gid=2114276716" TargetMode="External"/><Relationship Id="rId5" Type="http://schemas.openxmlformats.org/officeDocument/2006/relationships/hyperlink" Target="https://docs.google.com/spreadsheets/d/1gn809uvj5nBtheJsmxc0n5u0R8GmDSQg/edit?gid=2114276716#gid=2114276716"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 Id="rId3" Type="http://schemas.openxmlformats.org/officeDocument/2006/relationships/comments" Target="../comments/commen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comments" Target="../comments/commen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 Id="rId3" Type="http://schemas.openxmlformats.org/officeDocument/2006/relationships/comments" Target="../comments/commen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 Id="rId3" Type="http://schemas.openxmlformats.org/officeDocument/2006/relationships/comments" Target="../comments/commen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 Id="rId3" Type="http://schemas.openxmlformats.org/officeDocument/2006/relationships/comments" Target="../comments/comment7.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1"/>
          <p:cNvSpPr txBox="1"/>
          <p:nvPr>
            <p:ph type="ctrTitle"/>
          </p:nvPr>
        </p:nvSpPr>
        <p:spPr>
          <a:xfrm>
            <a:off x="886650" y="919800"/>
            <a:ext cx="5499900" cy="28419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5200"/>
              <a:buNone/>
            </a:pPr>
            <a:r>
              <a:rPr lang="en" sz="4800"/>
              <a:t>Industrial Manufacturer Network design Final </a:t>
            </a:r>
            <a:endParaRPr sz="3600"/>
          </a:p>
        </p:txBody>
      </p:sp>
      <p:sp>
        <p:nvSpPr>
          <p:cNvPr id="284" name="Google Shape;284;p1"/>
          <p:cNvSpPr txBox="1"/>
          <p:nvPr>
            <p:ph idx="1" type="subTitle"/>
          </p:nvPr>
        </p:nvSpPr>
        <p:spPr>
          <a:xfrm>
            <a:off x="756175" y="3953800"/>
            <a:ext cx="5682300" cy="4095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200"/>
              <a:buNone/>
            </a:pPr>
            <a:r>
              <a:rPr lang="en"/>
              <a:t>By Tanner, Rin, Yu-An (Annie)</a:t>
            </a:r>
            <a:r>
              <a:rPr lang="en"/>
              <a:t>, Caiqing, Adarsh</a:t>
            </a:r>
            <a:endParaRPr/>
          </a:p>
        </p:txBody>
      </p:sp>
      <p:sp>
        <p:nvSpPr>
          <p:cNvPr id="285" name="Google Shape;285;p1"/>
          <p:cNvSpPr/>
          <p:nvPr/>
        </p:nvSpPr>
        <p:spPr>
          <a:xfrm>
            <a:off x="7497175" y="3591203"/>
            <a:ext cx="1026" cy="1539"/>
          </a:xfrm>
          <a:custGeom>
            <a:rect b="b" l="l" r="r" t="t"/>
            <a:pathLst>
              <a:path extrusionOk="0" h="3" w="2">
                <a:moveTo>
                  <a:pt x="0" y="0"/>
                </a:moveTo>
                <a:lnTo>
                  <a:pt x="0" y="3"/>
                </a:lnTo>
                <a:cubicBezTo>
                  <a:pt x="2" y="3"/>
                  <a:pt x="2" y="0"/>
                  <a:pt x="0" y="0"/>
                </a:cubicBezTo>
                <a:close/>
              </a:path>
            </a:pathLst>
          </a:custGeom>
          <a:solidFill>
            <a:srgbClr val="FFFFFF"/>
          </a:solidFill>
          <a:ln>
            <a:noFill/>
          </a:ln>
        </p:spPr>
        <p:txBody>
          <a:bodyPr anchorCtr="1" anchor="ctr" bIns="0" lIns="90000" spcFirstLastPara="1" rIns="9000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cxnSp>
        <p:nvCxnSpPr>
          <p:cNvPr id="286" name="Google Shape;286;p1"/>
          <p:cNvCxnSpPr/>
          <p:nvPr/>
        </p:nvCxnSpPr>
        <p:spPr>
          <a:xfrm>
            <a:off x="6457650" y="538750"/>
            <a:ext cx="0" cy="4054200"/>
          </a:xfrm>
          <a:prstGeom prst="straightConnector1">
            <a:avLst/>
          </a:prstGeom>
          <a:noFill/>
          <a:ln cap="flat" cmpd="sng" w="9525">
            <a:solidFill>
              <a:schemeClr val="dk1"/>
            </a:solidFill>
            <a:prstDash val="solid"/>
            <a:round/>
            <a:headEnd len="sm" w="sm" type="none"/>
            <a:tailEnd len="sm" w="sm" type="none"/>
          </a:ln>
        </p:spPr>
      </p:cxnSp>
      <p:cxnSp>
        <p:nvCxnSpPr>
          <p:cNvPr id="287" name="Google Shape;287;p1"/>
          <p:cNvCxnSpPr/>
          <p:nvPr/>
        </p:nvCxnSpPr>
        <p:spPr>
          <a:xfrm rot="10800000">
            <a:off x="723100" y="3761575"/>
            <a:ext cx="5738100" cy="0"/>
          </a:xfrm>
          <a:prstGeom prst="straightConnector1">
            <a:avLst/>
          </a:prstGeom>
          <a:noFill/>
          <a:ln cap="flat" cmpd="sng" w="9525">
            <a:solidFill>
              <a:schemeClr val="dk1"/>
            </a:solidFill>
            <a:prstDash val="solid"/>
            <a:round/>
            <a:headEnd len="sm" w="sm" type="none"/>
            <a:tailEnd len="sm" w="sm" type="none"/>
          </a:ln>
        </p:spPr>
      </p:cxnSp>
      <p:grpSp>
        <p:nvGrpSpPr>
          <p:cNvPr id="288" name="Google Shape;288;p1"/>
          <p:cNvGrpSpPr/>
          <p:nvPr/>
        </p:nvGrpSpPr>
        <p:grpSpPr>
          <a:xfrm>
            <a:off x="6717541" y="664181"/>
            <a:ext cx="1436291" cy="3845301"/>
            <a:chOff x="3420000" y="201960"/>
            <a:chExt cx="1860480" cy="4980960"/>
          </a:xfrm>
        </p:grpSpPr>
        <p:sp>
          <p:nvSpPr>
            <p:cNvPr id="289" name="Google Shape;289;p1"/>
            <p:cNvSpPr/>
            <p:nvPr/>
          </p:nvSpPr>
          <p:spPr>
            <a:xfrm>
              <a:off x="3420000" y="201960"/>
              <a:ext cx="1769760" cy="4980960"/>
            </a:xfrm>
            <a:custGeom>
              <a:rect b="b" l="l" r="r" t="t"/>
              <a:pathLst>
                <a:path extrusionOk="0" h="13836" w="4916">
                  <a:moveTo>
                    <a:pt x="2980" y="0"/>
                  </a:moveTo>
                  <a:cubicBezTo>
                    <a:pt x="3038" y="166"/>
                    <a:pt x="3125" y="322"/>
                    <a:pt x="3232" y="463"/>
                  </a:cubicBezTo>
                  <a:cubicBezTo>
                    <a:pt x="3339" y="603"/>
                    <a:pt x="3464" y="729"/>
                    <a:pt x="3596" y="845"/>
                  </a:cubicBezTo>
                  <a:cubicBezTo>
                    <a:pt x="3729" y="962"/>
                    <a:pt x="3869" y="1068"/>
                    <a:pt x="4011" y="1174"/>
                  </a:cubicBezTo>
                  <a:lnTo>
                    <a:pt x="4224" y="1332"/>
                  </a:lnTo>
                  <a:cubicBezTo>
                    <a:pt x="4294" y="1384"/>
                    <a:pt x="4365" y="1437"/>
                    <a:pt x="4432" y="1494"/>
                  </a:cubicBezTo>
                  <a:cubicBezTo>
                    <a:pt x="4500" y="1551"/>
                    <a:pt x="4566" y="1610"/>
                    <a:pt x="4627" y="1673"/>
                  </a:cubicBezTo>
                  <a:cubicBezTo>
                    <a:pt x="4688" y="1736"/>
                    <a:pt x="4747" y="1803"/>
                    <a:pt x="4797" y="1877"/>
                  </a:cubicBezTo>
                  <a:cubicBezTo>
                    <a:pt x="4821" y="1913"/>
                    <a:pt x="4843" y="1952"/>
                    <a:pt x="4858" y="1994"/>
                  </a:cubicBezTo>
                  <a:cubicBezTo>
                    <a:pt x="4874" y="2035"/>
                    <a:pt x="4885" y="2078"/>
                    <a:pt x="4894" y="2122"/>
                  </a:cubicBezTo>
                  <a:cubicBezTo>
                    <a:pt x="4911" y="2208"/>
                    <a:pt x="4916" y="2297"/>
                    <a:pt x="4916" y="2385"/>
                  </a:cubicBezTo>
                  <a:cubicBezTo>
                    <a:pt x="4917" y="2562"/>
                    <a:pt x="4888" y="2739"/>
                    <a:pt x="4831" y="2906"/>
                  </a:cubicBezTo>
                  <a:cubicBezTo>
                    <a:pt x="4776" y="3073"/>
                    <a:pt x="4692" y="3232"/>
                    <a:pt x="4594" y="3378"/>
                  </a:cubicBezTo>
                  <a:cubicBezTo>
                    <a:pt x="4495" y="3524"/>
                    <a:pt x="4381" y="3660"/>
                    <a:pt x="4257" y="3786"/>
                  </a:cubicBezTo>
                  <a:cubicBezTo>
                    <a:pt x="4132" y="3911"/>
                    <a:pt x="3994" y="4021"/>
                    <a:pt x="3860" y="4136"/>
                  </a:cubicBezTo>
                  <a:cubicBezTo>
                    <a:pt x="3725" y="4250"/>
                    <a:pt x="3595" y="4370"/>
                    <a:pt x="3490" y="4511"/>
                  </a:cubicBezTo>
                  <a:cubicBezTo>
                    <a:pt x="3437" y="4582"/>
                    <a:pt x="3390" y="4657"/>
                    <a:pt x="3357" y="4739"/>
                  </a:cubicBezTo>
                  <a:cubicBezTo>
                    <a:pt x="3323" y="4821"/>
                    <a:pt x="3300" y="4905"/>
                    <a:pt x="3284" y="4992"/>
                  </a:cubicBezTo>
                  <a:cubicBezTo>
                    <a:pt x="3250" y="5166"/>
                    <a:pt x="3240" y="5342"/>
                    <a:pt x="3242" y="5519"/>
                  </a:cubicBezTo>
                  <a:cubicBezTo>
                    <a:pt x="3246" y="5695"/>
                    <a:pt x="3262" y="5871"/>
                    <a:pt x="3295" y="6044"/>
                  </a:cubicBezTo>
                  <a:cubicBezTo>
                    <a:pt x="3326" y="6217"/>
                    <a:pt x="3374" y="6388"/>
                    <a:pt x="3419" y="6558"/>
                  </a:cubicBezTo>
                  <a:cubicBezTo>
                    <a:pt x="3442" y="6643"/>
                    <a:pt x="3465" y="6729"/>
                    <a:pt x="3483" y="6815"/>
                  </a:cubicBezTo>
                  <a:cubicBezTo>
                    <a:pt x="3502" y="6901"/>
                    <a:pt x="3515" y="6989"/>
                    <a:pt x="3530" y="7076"/>
                  </a:cubicBezTo>
                  <a:cubicBezTo>
                    <a:pt x="3559" y="7250"/>
                    <a:pt x="3580" y="7426"/>
                    <a:pt x="3575" y="7603"/>
                  </a:cubicBezTo>
                  <a:cubicBezTo>
                    <a:pt x="3571" y="7780"/>
                    <a:pt x="3541" y="7958"/>
                    <a:pt x="3463" y="8118"/>
                  </a:cubicBezTo>
                  <a:cubicBezTo>
                    <a:pt x="3423" y="8197"/>
                    <a:pt x="3373" y="8271"/>
                    <a:pt x="3312" y="8335"/>
                  </a:cubicBezTo>
                  <a:cubicBezTo>
                    <a:pt x="3251" y="8400"/>
                    <a:pt x="3179" y="8454"/>
                    <a:pt x="3103" y="8498"/>
                  </a:cubicBezTo>
                  <a:cubicBezTo>
                    <a:pt x="3026" y="8543"/>
                    <a:pt x="2944" y="8575"/>
                    <a:pt x="2860" y="8603"/>
                  </a:cubicBezTo>
                  <a:cubicBezTo>
                    <a:pt x="2776" y="8631"/>
                    <a:pt x="2692" y="8658"/>
                    <a:pt x="2616" y="8704"/>
                  </a:cubicBezTo>
                  <a:cubicBezTo>
                    <a:pt x="2580" y="8728"/>
                    <a:pt x="2546" y="8757"/>
                    <a:pt x="2519" y="8792"/>
                  </a:cubicBezTo>
                  <a:cubicBezTo>
                    <a:pt x="2493" y="8826"/>
                    <a:pt x="2473" y="8867"/>
                    <a:pt x="2461" y="8908"/>
                  </a:cubicBezTo>
                  <a:cubicBezTo>
                    <a:pt x="2437" y="8993"/>
                    <a:pt x="2448" y="9084"/>
                    <a:pt x="2473" y="9167"/>
                  </a:cubicBezTo>
                  <a:cubicBezTo>
                    <a:pt x="2524" y="9336"/>
                    <a:pt x="2618" y="9490"/>
                    <a:pt x="2658" y="9663"/>
                  </a:cubicBezTo>
                  <a:cubicBezTo>
                    <a:pt x="2679" y="9749"/>
                    <a:pt x="2683" y="9840"/>
                    <a:pt x="2660" y="9926"/>
                  </a:cubicBezTo>
                  <a:cubicBezTo>
                    <a:pt x="2637" y="10012"/>
                    <a:pt x="2594" y="10091"/>
                    <a:pt x="2539" y="10161"/>
                  </a:cubicBezTo>
                  <a:cubicBezTo>
                    <a:pt x="2484" y="10230"/>
                    <a:pt x="2419" y="10291"/>
                    <a:pt x="2347" y="10342"/>
                  </a:cubicBezTo>
                  <a:cubicBezTo>
                    <a:pt x="2274" y="10393"/>
                    <a:pt x="2196" y="10436"/>
                    <a:pt x="2119" y="10477"/>
                  </a:cubicBezTo>
                  <a:cubicBezTo>
                    <a:pt x="2040" y="10518"/>
                    <a:pt x="1961" y="10558"/>
                    <a:pt x="1885" y="10603"/>
                  </a:cubicBezTo>
                  <a:cubicBezTo>
                    <a:pt x="1809" y="10647"/>
                    <a:pt x="1739" y="10701"/>
                    <a:pt x="1670" y="10755"/>
                  </a:cubicBezTo>
                  <a:cubicBezTo>
                    <a:pt x="1531" y="10864"/>
                    <a:pt x="1397" y="10979"/>
                    <a:pt x="1267" y="11099"/>
                  </a:cubicBezTo>
                  <a:cubicBezTo>
                    <a:pt x="1010" y="11339"/>
                    <a:pt x="767" y="11598"/>
                    <a:pt x="556" y="11881"/>
                  </a:cubicBezTo>
                  <a:cubicBezTo>
                    <a:pt x="451" y="12022"/>
                    <a:pt x="353" y="12169"/>
                    <a:pt x="268" y="12324"/>
                  </a:cubicBezTo>
                  <a:cubicBezTo>
                    <a:pt x="184" y="12479"/>
                    <a:pt x="112" y="12642"/>
                    <a:pt x="64" y="12811"/>
                  </a:cubicBezTo>
                  <a:cubicBezTo>
                    <a:pt x="15" y="12980"/>
                    <a:pt x="-9" y="13158"/>
                    <a:pt x="4" y="13334"/>
                  </a:cubicBezTo>
                  <a:cubicBezTo>
                    <a:pt x="17" y="13510"/>
                    <a:pt x="69" y="13683"/>
                    <a:pt x="157" y="13836"/>
                  </a:cubicBezTo>
                  <a:cubicBezTo>
                    <a:pt x="69" y="13683"/>
                    <a:pt x="16" y="13510"/>
                    <a:pt x="3" y="13334"/>
                  </a:cubicBezTo>
                  <a:cubicBezTo>
                    <a:pt x="-10" y="13158"/>
                    <a:pt x="14" y="12980"/>
                    <a:pt x="62" y="12810"/>
                  </a:cubicBezTo>
                  <a:cubicBezTo>
                    <a:pt x="111" y="12641"/>
                    <a:pt x="183" y="12478"/>
                    <a:pt x="267" y="12323"/>
                  </a:cubicBezTo>
                  <a:cubicBezTo>
                    <a:pt x="351" y="12168"/>
                    <a:pt x="449" y="12020"/>
                    <a:pt x="554" y="11879"/>
                  </a:cubicBezTo>
                  <a:cubicBezTo>
                    <a:pt x="766" y="11596"/>
                    <a:pt x="1007" y="11337"/>
                    <a:pt x="1266" y="11096"/>
                  </a:cubicBezTo>
                  <a:cubicBezTo>
                    <a:pt x="1395" y="10976"/>
                    <a:pt x="1528" y="10860"/>
                    <a:pt x="1667" y="10751"/>
                  </a:cubicBezTo>
                  <a:cubicBezTo>
                    <a:pt x="1737" y="10697"/>
                    <a:pt x="1807" y="10643"/>
                    <a:pt x="1884" y="10599"/>
                  </a:cubicBezTo>
                  <a:cubicBezTo>
                    <a:pt x="1960" y="10553"/>
                    <a:pt x="2039" y="10514"/>
                    <a:pt x="2116" y="10473"/>
                  </a:cubicBezTo>
                  <a:cubicBezTo>
                    <a:pt x="2194" y="10432"/>
                    <a:pt x="2271" y="10389"/>
                    <a:pt x="2343" y="10338"/>
                  </a:cubicBezTo>
                  <a:cubicBezTo>
                    <a:pt x="2415" y="10287"/>
                    <a:pt x="2481" y="10226"/>
                    <a:pt x="2536" y="10158"/>
                  </a:cubicBezTo>
                  <a:cubicBezTo>
                    <a:pt x="2590" y="10089"/>
                    <a:pt x="2633" y="10010"/>
                    <a:pt x="2654" y="9925"/>
                  </a:cubicBezTo>
                  <a:cubicBezTo>
                    <a:pt x="2678" y="9839"/>
                    <a:pt x="2674" y="9750"/>
                    <a:pt x="2654" y="9664"/>
                  </a:cubicBezTo>
                  <a:cubicBezTo>
                    <a:pt x="2613" y="9492"/>
                    <a:pt x="2519" y="9339"/>
                    <a:pt x="2468" y="9169"/>
                  </a:cubicBezTo>
                  <a:cubicBezTo>
                    <a:pt x="2443" y="9085"/>
                    <a:pt x="2431" y="8993"/>
                    <a:pt x="2456" y="8906"/>
                  </a:cubicBezTo>
                  <a:cubicBezTo>
                    <a:pt x="2468" y="8864"/>
                    <a:pt x="2487" y="8823"/>
                    <a:pt x="2514" y="8788"/>
                  </a:cubicBezTo>
                  <a:cubicBezTo>
                    <a:pt x="2541" y="8752"/>
                    <a:pt x="2576" y="8723"/>
                    <a:pt x="2613" y="8699"/>
                  </a:cubicBezTo>
                  <a:cubicBezTo>
                    <a:pt x="2688" y="8652"/>
                    <a:pt x="2774" y="8624"/>
                    <a:pt x="2857" y="8596"/>
                  </a:cubicBezTo>
                  <a:cubicBezTo>
                    <a:pt x="2941" y="8569"/>
                    <a:pt x="3023" y="8536"/>
                    <a:pt x="3099" y="8492"/>
                  </a:cubicBezTo>
                  <a:cubicBezTo>
                    <a:pt x="3175" y="8448"/>
                    <a:pt x="3246" y="8394"/>
                    <a:pt x="3306" y="8330"/>
                  </a:cubicBezTo>
                  <a:cubicBezTo>
                    <a:pt x="3367" y="8267"/>
                    <a:pt x="3417" y="8193"/>
                    <a:pt x="3456" y="8115"/>
                  </a:cubicBezTo>
                  <a:cubicBezTo>
                    <a:pt x="3532" y="7956"/>
                    <a:pt x="3562" y="7779"/>
                    <a:pt x="3567" y="7603"/>
                  </a:cubicBezTo>
                  <a:cubicBezTo>
                    <a:pt x="3571" y="7427"/>
                    <a:pt x="3549" y="7251"/>
                    <a:pt x="3521" y="7077"/>
                  </a:cubicBezTo>
                  <a:cubicBezTo>
                    <a:pt x="3507" y="6990"/>
                    <a:pt x="3494" y="6903"/>
                    <a:pt x="3474" y="6817"/>
                  </a:cubicBezTo>
                  <a:cubicBezTo>
                    <a:pt x="3457" y="6730"/>
                    <a:pt x="3434" y="6645"/>
                    <a:pt x="3411" y="6560"/>
                  </a:cubicBezTo>
                  <a:cubicBezTo>
                    <a:pt x="3366" y="6389"/>
                    <a:pt x="3319" y="6219"/>
                    <a:pt x="3287" y="6045"/>
                  </a:cubicBezTo>
                  <a:cubicBezTo>
                    <a:pt x="3255" y="5872"/>
                    <a:pt x="3238" y="5695"/>
                    <a:pt x="3235" y="5519"/>
                  </a:cubicBezTo>
                  <a:cubicBezTo>
                    <a:pt x="3234" y="5342"/>
                    <a:pt x="3243" y="5165"/>
                    <a:pt x="3276" y="4991"/>
                  </a:cubicBezTo>
                  <a:cubicBezTo>
                    <a:pt x="3294" y="4904"/>
                    <a:pt x="3317" y="4818"/>
                    <a:pt x="3351" y="4737"/>
                  </a:cubicBezTo>
                  <a:cubicBezTo>
                    <a:pt x="3385" y="4654"/>
                    <a:pt x="3432" y="4579"/>
                    <a:pt x="3485" y="4508"/>
                  </a:cubicBezTo>
                  <a:cubicBezTo>
                    <a:pt x="3591" y="4366"/>
                    <a:pt x="3721" y="4245"/>
                    <a:pt x="3856" y="4132"/>
                  </a:cubicBezTo>
                  <a:cubicBezTo>
                    <a:pt x="3990" y="4017"/>
                    <a:pt x="4129" y="3907"/>
                    <a:pt x="4253" y="3782"/>
                  </a:cubicBezTo>
                  <a:cubicBezTo>
                    <a:pt x="4377" y="3657"/>
                    <a:pt x="4491" y="3521"/>
                    <a:pt x="4590" y="3375"/>
                  </a:cubicBezTo>
                  <a:cubicBezTo>
                    <a:pt x="4689" y="3229"/>
                    <a:pt x="4772" y="3072"/>
                    <a:pt x="4828" y="2905"/>
                  </a:cubicBezTo>
                  <a:cubicBezTo>
                    <a:pt x="4884" y="2737"/>
                    <a:pt x="4914" y="2561"/>
                    <a:pt x="4913" y="2385"/>
                  </a:cubicBezTo>
                  <a:cubicBezTo>
                    <a:pt x="4913" y="2297"/>
                    <a:pt x="4908" y="2209"/>
                    <a:pt x="4891" y="2122"/>
                  </a:cubicBezTo>
                  <a:cubicBezTo>
                    <a:pt x="4882" y="2079"/>
                    <a:pt x="4871" y="2036"/>
                    <a:pt x="4856" y="1995"/>
                  </a:cubicBezTo>
                  <a:cubicBezTo>
                    <a:pt x="4840" y="1954"/>
                    <a:pt x="4818" y="1915"/>
                    <a:pt x="4794" y="1879"/>
                  </a:cubicBezTo>
                  <a:cubicBezTo>
                    <a:pt x="4746" y="1805"/>
                    <a:pt x="4687" y="1739"/>
                    <a:pt x="4625" y="1675"/>
                  </a:cubicBezTo>
                  <a:cubicBezTo>
                    <a:pt x="4564" y="1612"/>
                    <a:pt x="4499" y="1553"/>
                    <a:pt x="4431" y="1496"/>
                  </a:cubicBezTo>
                  <a:cubicBezTo>
                    <a:pt x="4364" y="1439"/>
                    <a:pt x="4293" y="1386"/>
                    <a:pt x="4222" y="1333"/>
                  </a:cubicBezTo>
                  <a:lnTo>
                    <a:pt x="4010" y="1175"/>
                  </a:lnTo>
                  <a:cubicBezTo>
                    <a:pt x="3868" y="1070"/>
                    <a:pt x="3728" y="963"/>
                    <a:pt x="3595" y="846"/>
                  </a:cubicBezTo>
                  <a:cubicBezTo>
                    <a:pt x="3463" y="730"/>
                    <a:pt x="3339" y="604"/>
                    <a:pt x="3232" y="463"/>
                  </a:cubicBezTo>
                  <a:cubicBezTo>
                    <a:pt x="3125" y="322"/>
                    <a:pt x="3038" y="166"/>
                    <a:pt x="2980" y="0"/>
                  </a:cubicBezTo>
                  <a:close/>
                </a:path>
              </a:pathLst>
            </a:custGeom>
            <a:solidFill>
              <a:schemeClr val="dk1"/>
            </a:solidFill>
            <a:ln cap="flat" cmpd="sng" w="9525">
              <a:solidFill>
                <a:schemeClr val="dk1"/>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90" name="Google Shape;290;p1"/>
            <p:cNvSpPr/>
            <p:nvPr/>
          </p:nvSpPr>
          <p:spPr>
            <a:xfrm>
              <a:off x="3529440" y="212760"/>
              <a:ext cx="1666080" cy="4953240"/>
            </a:xfrm>
            <a:custGeom>
              <a:rect b="b" l="l" r="r" t="t"/>
              <a:pathLst>
                <a:path extrusionOk="0" h="13759" w="4628">
                  <a:moveTo>
                    <a:pt x="2652" y="0"/>
                  </a:moveTo>
                  <a:cubicBezTo>
                    <a:pt x="2699" y="166"/>
                    <a:pt x="2768" y="327"/>
                    <a:pt x="2859" y="474"/>
                  </a:cubicBezTo>
                  <a:cubicBezTo>
                    <a:pt x="2951" y="622"/>
                    <a:pt x="3062" y="756"/>
                    <a:pt x="3185" y="877"/>
                  </a:cubicBezTo>
                  <a:cubicBezTo>
                    <a:pt x="3430" y="1122"/>
                    <a:pt x="3723" y="1312"/>
                    <a:pt x="4007" y="1509"/>
                  </a:cubicBezTo>
                  <a:cubicBezTo>
                    <a:pt x="4150" y="1607"/>
                    <a:pt x="4281" y="1722"/>
                    <a:pt x="4397" y="1850"/>
                  </a:cubicBezTo>
                  <a:cubicBezTo>
                    <a:pt x="4455" y="1916"/>
                    <a:pt x="4509" y="1984"/>
                    <a:pt x="4548" y="2062"/>
                  </a:cubicBezTo>
                  <a:cubicBezTo>
                    <a:pt x="4586" y="2140"/>
                    <a:pt x="4606" y="2226"/>
                    <a:pt x="4617" y="2311"/>
                  </a:cubicBezTo>
                  <a:cubicBezTo>
                    <a:pt x="4638" y="2484"/>
                    <a:pt x="4629" y="2659"/>
                    <a:pt x="4593" y="2828"/>
                  </a:cubicBezTo>
                  <a:cubicBezTo>
                    <a:pt x="4574" y="2913"/>
                    <a:pt x="4550" y="2996"/>
                    <a:pt x="4518" y="3077"/>
                  </a:cubicBezTo>
                  <a:cubicBezTo>
                    <a:pt x="4487" y="3158"/>
                    <a:pt x="4448" y="3236"/>
                    <a:pt x="4405" y="3312"/>
                  </a:cubicBezTo>
                  <a:cubicBezTo>
                    <a:pt x="4363" y="3387"/>
                    <a:pt x="4314" y="3459"/>
                    <a:pt x="4264" y="3530"/>
                  </a:cubicBezTo>
                  <a:cubicBezTo>
                    <a:pt x="4212" y="3598"/>
                    <a:pt x="4158" y="3667"/>
                    <a:pt x="4100" y="3731"/>
                  </a:cubicBezTo>
                  <a:cubicBezTo>
                    <a:pt x="3986" y="3862"/>
                    <a:pt x="3857" y="3978"/>
                    <a:pt x="3723" y="4088"/>
                  </a:cubicBezTo>
                  <a:cubicBezTo>
                    <a:pt x="3590" y="4198"/>
                    <a:pt x="3454" y="4306"/>
                    <a:pt x="3331" y="4428"/>
                  </a:cubicBezTo>
                  <a:cubicBezTo>
                    <a:pt x="3269" y="4488"/>
                    <a:pt x="3211" y="4553"/>
                    <a:pt x="3160" y="4623"/>
                  </a:cubicBezTo>
                  <a:cubicBezTo>
                    <a:pt x="3108" y="4692"/>
                    <a:pt x="3064" y="4766"/>
                    <a:pt x="3031" y="4846"/>
                  </a:cubicBezTo>
                  <a:cubicBezTo>
                    <a:pt x="2964" y="5005"/>
                    <a:pt x="2932" y="5178"/>
                    <a:pt x="2916" y="5350"/>
                  </a:cubicBezTo>
                  <a:cubicBezTo>
                    <a:pt x="2899" y="5522"/>
                    <a:pt x="2898" y="5695"/>
                    <a:pt x="2913" y="5867"/>
                  </a:cubicBezTo>
                  <a:cubicBezTo>
                    <a:pt x="2926" y="6040"/>
                    <a:pt x="2957" y="6211"/>
                    <a:pt x="2992" y="6380"/>
                  </a:cubicBezTo>
                  <a:cubicBezTo>
                    <a:pt x="3026" y="6549"/>
                    <a:pt x="3066" y="6719"/>
                    <a:pt x="3090" y="6890"/>
                  </a:cubicBezTo>
                  <a:cubicBezTo>
                    <a:pt x="3114" y="7061"/>
                    <a:pt x="3140" y="7233"/>
                    <a:pt x="3148" y="7407"/>
                  </a:cubicBezTo>
                  <a:cubicBezTo>
                    <a:pt x="3157" y="7580"/>
                    <a:pt x="3148" y="7755"/>
                    <a:pt x="3103" y="7923"/>
                  </a:cubicBezTo>
                  <a:cubicBezTo>
                    <a:pt x="3060" y="8091"/>
                    <a:pt x="2974" y="8250"/>
                    <a:pt x="2846" y="8369"/>
                  </a:cubicBezTo>
                  <a:cubicBezTo>
                    <a:pt x="2783" y="8429"/>
                    <a:pt x="2711" y="8479"/>
                    <a:pt x="2634" y="8519"/>
                  </a:cubicBezTo>
                  <a:cubicBezTo>
                    <a:pt x="2556" y="8558"/>
                    <a:pt x="2474" y="8586"/>
                    <a:pt x="2395" y="8622"/>
                  </a:cubicBezTo>
                  <a:cubicBezTo>
                    <a:pt x="2316" y="8656"/>
                    <a:pt x="2240" y="8703"/>
                    <a:pt x="2191" y="8774"/>
                  </a:cubicBezTo>
                  <a:cubicBezTo>
                    <a:pt x="2144" y="8846"/>
                    <a:pt x="2127" y="8935"/>
                    <a:pt x="2139" y="9020"/>
                  </a:cubicBezTo>
                  <a:cubicBezTo>
                    <a:pt x="2150" y="9106"/>
                    <a:pt x="2183" y="9187"/>
                    <a:pt x="2218" y="9266"/>
                  </a:cubicBezTo>
                  <a:cubicBezTo>
                    <a:pt x="2253" y="9345"/>
                    <a:pt x="2293" y="9422"/>
                    <a:pt x="2325" y="9502"/>
                  </a:cubicBezTo>
                  <a:cubicBezTo>
                    <a:pt x="2358" y="9582"/>
                    <a:pt x="2384" y="9666"/>
                    <a:pt x="2389" y="9754"/>
                  </a:cubicBezTo>
                  <a:cubicBezTo>
                    <a:pt x="2391" y="9797"/>
                    <a:pt x="2387" y="9841"/>
                    <a:pt x="2378" y="9884"/>
                  </a:cubicBezTo>
                  <a:cubicBezTo>
                    <a:pt x="2368" y="9926"/>
                    <a:pt x="2353" y="9967"/>
                    <a:pt x="2334" y="10006"/>
                  </a:cubicBezTo>
                  <a:cubicBezTo>
                    <a:pt x="2296" y="10085"/>
                    <a:pt x="2241" y="10154"/>
                    <a:pt x="2179" y="10214"/>
                  </a:cubicBezTo>
                  <a:cubicBezTo>
                    <a:pt x="2117" y="10275"/>
                    <a:pt x="2044" y="10323"/>
                    <a:pt x="1971" y="10368"/>
                  </a:cubicBezTo>
                  <a:cubicBezTo>
                    <a:pt x="1896" y="10414"/>
                    <a:pt x="1820" y="10455"/>
                    <a:pt x="1747" y="10501"/>
                  </a:cubicBezTo>
                  <a:cubicBezTo>
                    <a:pt x="1711" y="10524"/>
                    <a:pt x="1675" y="10549"/>
                    <a:pt x="1641" y="10575"/>
                  </a:cubicBezTo>
                  <a:cubicBezTo>
                    <a:pt x="1607" y="10602"/>
                    <a:pt x="1574" y="10630"/>
                    <a:pt x="1542" y="10659"/>
                  </a:cubicBezTo>
                  <a:cubicBezTo>
                    <a:pt x="1413" y="10774"/>
                    <a:pt x="1287" y="10894"/>
                    <a:pt x="1167" y="11019"/>
                  </a:cubicBezTo>
                  <a:cubicBezTo>
                    <a:pt x="927" y="11267"/>
                    <a:pt x="708" y="11538"/>
                    <a:pt x="512" y="11822"/>
                  </a:cubicBezTo>
                  <a:cubicBezTo>
                    <a:pt x="317" y="12108"/>
                    <a:pt x="146" y="12415"/>
                    <a:pt x="57" y="12751"/>
                  </a:cubicBezTo>
                  <a:cubicBezTo>
                    <a:pt x="13" y="12918"/>
                    <a:pt x="-9" y="13091"/>
                    <a:pt x="5" y="13264"/>
                  </a:cubicBezTo>
                  <a:cubicBezTo>
                    <a:pt x="17" y="13437"/>
                    <a:pt x="66" y="13608"/>
                    <a:pt x="149" y="13759"/>
                  </a:cubicBezTo>
                  <a:cubicBezTo>
                    <a:pt x="66" y="13608"/>
                    <a:pt x="17" y="13437"/>
                    <a:pt x="4" y="13264"/>
                  </a:cubicBezTo>
                  <a:cubicBezTo>
                    <a:pt x="-10" y="13091"/>
                    <a:pt x="12" y="12918"/>
                    <a:pt x="55" y="12751"/>
                  </a:cubicBezTo>
                  <a:cubicBezTo>
                    <a:pt x="145" y="12415"/>
                    <a:pt x="316" y="12107"/>
                    <a:pt x="510" y="11822"/>
                  </a:cubicBezTo>
                  <a:cubicBezTo>
                    <a:pt x="707" y="11536"/>
                    <a:pt x="925" y="11266"/>
                    <a:pt x="1165" y="11016"/>
                  </a:cubicBezTo>
                  <a:cubicBezTo>
                    <a:pt x="1285" y="10891"/>
                    <a:pt x="1409" y="10771"/>
                    <a:pt x="1539" y="10656"/>
                  </a:cubicBezTo>
                  <a:cubicBezTo>
                    <a:pt x="1572" y="10628"/>
                    <a:pt x="1604" y="10599"/>
                    <a:pt x="1639" y="10572"/>
                  </a:cubicBezTo>
                  <a:cubicBezTo>
                    <a:pt x="1673" y="10545"/>
                    <a:pt x="1708" y="10521"/>
                    <a:pt x="1745" y="10498"/>
                  </a:cubicBezTo>
                  <a:cubicBezTo>
                    <a:pt x="1818" y="10451"/>
                    <a:pt x="1894" y="10410"/>
                    <a:pt x="1968" y="10364"/>
                  </a:cubicBezTo>
                  <a:cubicBezTo>
                    <a:pt x="2042" y="10320"/>
                    <a:pt x="2114" y="10271"/>
                    <a:pt x="2176" y="10211"/>
                  </a:cubicBezTo>
                  <a:cubicBezTo>
                    <a:pt x="2238" y="10150"/>
                    <a:pt x="2292" y="10082"/>
                    <a:pt x="2329" y="10004"/>
                  </a:cubicBezTo>
                  <a:cubicBezTo>
                    <a:pt x="2348" y="9965"/>
                    <a:pt x="2363" y="9924"/>
                    <a:pt x="2373" y="9882"/>
                  </a:cubicBezTo>
                  <a:cubicBezTo>
                    <a:pt x="2382" y="9840"/>
                    <a:pt x="2385" y="9797"/>
                    <a:pt x="2383" y="9754"/>
                  </a:cubicBezTo>
                  <a:cubicBezTo>
                    <a:pt x="2379" y="9668"/>
                    <a:pt x="2353" y="9584"/>
                    <a:pt x="2320" y="9504"/>
                  </a:cubicBezTo>
                  <a:cubicBezTo>
                    <a:pt x="2287" y="9424"/>
                    <a:pt x="2249" y="9347"/>
                    <a:pt x="2213" y="9268"/>
                  </a:cubicBezTo>
                  <a:cubicBezTo>
                    <a:pt x="2178" y="9189"/>
                    <a:pt x="2144" y="9107"/>
                    <a:pt x="2133" y="9021"/>
                  </a:cubicBezTo>
                  <a:cubicBezTo>
                    <a:pt x="2120" y="8935"/>
                    <a:pt x="2138" y="8843"/>
                    <a:pt x="2186" y="8771"/>
                  </a:cubicBezTo>
                  <a:cubicBezTo>
                    <a:pt x="2236" y="8697"/>
                    <a:pt x="2314" y="8650"/>
                    <a:pt x="2392" y="8615"/>
                  </a:cubicBezTo>
                  <a:cubicBezTo>
                    <a:pt x="2472" y="8580"/>
                    <a:pt x="2554" y="8552"/>
                    <a:pt x="2631" y="8512"/>
                  </a:cubicBezTo>
                  <a:cubicBezTo>
                    <a:pt x="2707" y="8473"/>
                    <a:pt x="2779" y="8423"/>
                    <a:pt x="2842" y="8364"/>
                  </a:cubicBezTo>
                  <a:cubicBezTo>
                    <a:pt x="2968" y="8246"/>
                    <a:pt x="3053" y="8088"/>
                    <a:pt x="3096" y="7922"/>
                  </a:cubicBezTo>
                  <a:cubicBezTo>
                    <a:pt x="3140" y="7754"/>
                    <a:pt x="3148" y="7579"/>
                    <a:pt x="3140" y="7407"/>
                  </a:cubicBezTo>
                  <a:cubicBezTo>
                    <a:pt x="3132" y="7234"/>
                    <a:pt x="3105" y="7063"/>
                    <a:pt x="3081" y="6892"/>
                  </a:cubicBezTo>
                  <a:cubicBezTo>
                    <a:pt x="3057" y="6720"/>
                    <a:pt x="3018" y="6552"/>
                    <a:pt x="2983" y="6382"/>
                  </a:cubicBezTo>
                  <a:cubicBezTo>
                    <a:pt x="2949" y="6212"/>
                    <a:pt x="2918" y="6041"/>
                    <a:pt x="2905" y="5868"/>
                  </a:cubicBezTo>
                  <a:cubicBezTo>
                    <a:pt x="2891" y="5695"/>
                    <a:pt x="2892" y="5522"/>
                    <a:pt x="2909" y="5349"/>
                  </a:cubicBezTo>
                  <a:cubicBezTo>
                    <a:pt x="2926" y="5177"/>
                    <a:pt x="2958" y="5004"/>
                    <a:pt x="3025" y="4843"/>
                  </a:cubicBezTo>
                  <a:cubicBezTo>
                    <a:pt x="3057" y="4763"/>
                    <a:pt x="3103" y="4688"/>
                    <a:pt x="3155" y="4619"/>
                  </a:cubicBezTo>
                  <a:cubicBezTo>
                    <a:pt x="3207" y="4549"/>
                    <a:pt x="3264" y="4484"/>
                    <a:pt x="3326" y="4423"/>
                  </a:cubicBezTo>
                  <a:cubicBezTo>
                    <a:pt x="3450" y="4301"/>
                    <a:pt x="3586" y="4194"/>
                    <a:pt x="3720" y="4084"/>
                  </a:cubicBezTo>
                  <a:cubicBezTo>
                    <a:pt x="3854" y="3974"/>
                    <a:pt x="3983" y="3858"/>
                    <a:pt x="4096" y="3728"/>
                  </a:cubicBezTo>
                  <a:cubicBezTo>
                    <a:pt x="4155" y="3664"/>
                    <a:pt x="4208" y="3596"/>
                    <a:pt x="4260" y="3526"/>
                  </a:cubicBezTo>
                  <a:cubicBezTo>
                    <a:pt x="4310" y="3456"/>
                    <a:pt x="4360" y="3385"/>
                    <a:pt x="4401" y="3309"/>
                  </a:cubicBezTo>
                  <a:cubicBezTo>
                    <a:pt x="4444" y="3234"/>
                    <a:pt x="4483" y="3156"/>
                    <a:pt x="4514" y="3076"/>
                  </a:cubicBezTo>
                  <a:cubicBezTo>
                    <a:pt x="4546" y="2996"/>
                    <a:pt x="4570" y="2912"/>
                    <a:pt x="4589" y="2828"/>
                  </a:cubicBezTo>
                  <a:cubicBezTo>
                    <a:pt x="4625" y="2659"/>
                    <a:pt x="4635" y="2484"/>
                    <a:pt x="4614" y="2312"/>
                  </a:cubicBezTo>
                  <a:cubicBezTo>
                    <a:pt x="4602" y="2227"/>
                    <a:pt x="4583" y="2141"/>
                    <a:pt x="4545" y="2063"/>
                  </a:cubicBezTo>
                  <a:cubicBezTo>
                    <a:pt x="4506" y="1986"/>
                    <a:pt x="4452" y="1917"/>
                    <a:pt x="4396" y="1853"/>
                  </a:cubicBezTo>
                  <a:cubicBezTo>
                    <a:pt x="4279" y="1724"/>
                    <a:pt x="4149" y="1610"/>
                    <a:pt x="4006" y="1510"/>
                  </a:cubicBezTo>
                  <a:cubicBezTo>
                    <a:pt x="3722" y="1314"/>
                    <a:pt x="3430" y="1123"/>
                    <a:pt x="3184" y="878"/>
                  </a:cubicBezTo>
                  <a:cubicBezTo>
                    <a:pt x="3061" y="756"/>
                    <a:pt x="2950" y="622"/>
                    <a:pt x="2858" y="475"/>
                  </a:cubicBezTo>
                  <a:cubicBezTo>
                    <a:pt x="2768" y="327"/>
                    <a:pt x="2699" y="167"/>
                    <a:pt x="2652" y="0"/>
                  </a:cubicBezTo>
                  <a:close/>
                </a:path>
              </a:pathLst>
            </a:custGeom>
            <a:solidFill>
              <a:schemeClr val="dk1"/>
            </a:solidFill>
            <a:ln cap="flat" cmpd="sng" w="9525">
              <a:solidFill>
                <a:schemeClr val="dk1"/>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91" name="Google Shape;291;p1"/>
            <p:cNvSpPr/>
            <p:nvPr/>
          </p:nvSpPr>
          <p:spPr>
            <a:xfrm>
              <a:off x="3638520" y="223200"/>
              <a:ext cx="1562400" cy="4926240"/>
            </a:xfrm>
            <a:custGeom>
              <a:rect b="b" l="l" r="r" t="t"/>
              <a:pathLst>
                <a:path extrusionOk="0" h="13684" w="4340">
                  <a:moveTo>
                    <a:pt x="2325" y="0"/>
                  </a:moveTo>
                  <a:cubicBezTo>
                    <a:pt x="2361" y="167"/>
                    <a:pt x="2415" y="329"/>
                    <a:pt x="2492" y="482"/>
                  </a:cubicBezTo>
                  <a:cubicBezTo>
                    <a:pt x="2568" y="634"/>
                    <a:pt x="2666" y="774"/>
                    <a:pt x="2778" y="903"/>
                  </a:cubicBezTo>
                  <a:cubicBezTo>
                    <a:pt x="2890" y="1030"/>
                    <a:pt x="3017" y="1146"/>
                    <a:pt x="3152" y="1249"/>
                  </a:cubicBezTo>
                  <a:cubicBezTo>
                    <a:pt x="3287" y="1352"/>
                    <a:pt x="3429" y="1446"/>
                    <a:pt x="3572" y="1537"/>
                  </a:cubicBezTo>
                  <a:cubicBezTo>
                    <a:pt x="3644" y="1584"/>
                    <a:pt x="3717" y="1627"/>
                    <a:pt x="3787" y="1676"/>
                  </a:cubicBezTo>
                  <a:cubicBezTo>
                    <a:pt x="3855" y="1726"/>
                    <a:pt x="3921" y="1780"/>
                    <a:pt x="3984" y="1838"/>
                  </a:cubicBezTo>
                  <a:cubicBezTo>
                    <a:pt x="4046" y="1896"/>
                    <a:pt x="4106" y="1957"/>
                    <a:pt x="4159" y="2024"/>
                  </a:cubicBezTo>
                  <a:cubicBezTo>
                    <a:pt x="4212" y="2089"/>
                    <a:pt x="4258" y="2163"/>
                    <a:pt x="4287" y="2244"/>
                  </a:cubicBezTo>
                  <a:cubicBezTo>
                    <a:pt x="4343" y="2405"/>
                    <a:pt x="4347" y="2580"/>
                    <a:pt x="4334" y="2749"/>
                  </a:cubicBezTo>
                  <a:cubicBezTo>
                    <a:pt x="4333" y="2770"/>
                    <a:pt x="4329" y="2791"/>
                    <a:pt x="4327" y="2812"/>
                  </a:cubicBezTo>
                  <a:cubicBezTo>
                    <a:pt x="4324" y="2833"/>
                    <a:pt x="4321" y="2854"/>
                    <a:pt x="4317" y="2875"/>
                  </a:cubicBezTo>
                  <a:cubicBezTo>
                    <a:pt x="4308" y="2917"/>
                    <a:pt x="4301" y="2959"/>
                    <a:pt x="4289" y="3000"/>
                  </a:cubicBezTo>
                  <a:cubicBezTo>
                    <a:pt x="4269" y="3083"/>
                    <a:pt x="4239" y="3163"/>
                    <a:pt x="4204" y="3241"/>
                  </a:cubicBezTo>
                  <a:cubicBezTo>
                    <a:pt x="4170" y="3319"/>
                    <a:pt x="4128" y="3393"/>
                    <a:pt x="4085" y="3467"/>
                  </a:cubicBezTo>
                  <a:cubicBezTo>
                    <a:pt x="4039" y="3538"/>
                    <a:pt x="3991" y="3608"/>
                    <a:pt x="3937" y="3674"/>
                  </a:cubicBezTo>
                  <a:cubicBezTo>
                    <a:pt x="3911" y="3708"/>
                    <a:pt x="3883" y="3740"/>
                    <a:pt x="3855" y="3773"/>
                  </a:cubicBezTo>
                  <a:cubicBezTo>
                    <a:pt x="3827" y="3804"/>
                    <a:pt x="3799" y="3837"/>
                    <a:pt x="3769" y="3867"/>
                  </a:cubicBezTo>
                  <a:cubicBezTo>
                    <a:pt x="3711" y="3930"/>
                    <a:pt x="3649" y="3988"/>
                    <a:pt x="3585" y="4044"/>
                  </a:cubicBezTo>
                  <a:cubicBezTo>
                    <a:pt x="3457" y="4157"/>
                    <a:pt x="3321" y="4259"/>
                    <a:pt x="3190" y="4368"/>
                  </a:cubicBezTo>
                  <a:cubicBezTo>
                    <a:pt x="3060" y="4476"/>
                    <a:pt x="2934" y="4593"/>
                    <a:pt x="2832" y="4728"/>
                  </a:cubicBezTo>
                  <a:cubicBezTo>
                    <a:pt x="2728" y="4863"/>
                    <a:pt x="2665" y="5025"/>
                    <a:pt x="2623" y="5189"/>
                  </a:cubicBezTo>
                  <a:cubicBezTo>
                    <a:pt x="2583" y="5354"/>
                    <a:pt x="2563" y="5523"/>
                    <a:pt x="2558" y="5693"/>
                  </a:cubicBezTo>
                  <a:cubicBezTo>
                    <a:pt x="2554" y="5863"/>
                    <a:pt x="2565" y="6033"/>
                    <a:pt x="2585" y="6202"/>
                  </a:cubicBezTo>
                  <a:cubicBezTo>
                    <a:pt x="2606" y="6371"/>
                    <a:pt x="2635" y="6539"/>
                    <a:pt x="2658" y="6707"/>
                  </a:cubicBezTo>
                  <a:cubicBezTo>
                    <a:pt x="2671" y="6792"/>
                    <a:pt x="2679" y="6876"/>
                    <a:pt x="2688" y="6960"/>
                  </a:cubicBezTo>
                  <a:cubicBezTo>
                    <a:pt x="2698" y="7045"/>
                    <a:pt x="2707" y="7130"/>
                    <a:pt x="2714" y="7215"/>
                  </a:cubicBezTo>
                  <a:cubicBezTo>
                    <a:pt x="2728" y="7384"/>
                    <a:pt x="2733" y="7556"/>
                    <a:pt x="2712" y="7725"/>
                  </a:cubicBezTo>
                  <a:cubicBezTo>
                    <a:pt x="2693" y="7894"/>
                    <a:pt x="2644" y="8062"/>
                    <a:pt x="2553" y="8208"/>
                  </a:cubicBezTo>
                  <a:cubicBezTo>
                    <a:pt x="2508" y="8280"/>
                    <a:pt x="2451" y="8345"/>
                    <a:pt x="2386" y="8401"/>
                  </a:cubicBezTo>
                  <a:cubicBezTo>
                    <a:pt x="2321" y="8456"/>
                    <a:pt x="2248" y="8501"/>
                    <a:pt x="2172" y="8539"/>
                  </a:cubicBezTo>
                  <a:cubicBezTo>
                    <a:pt x="2096" y="8578"/>
                    <a:pt x="2017" y="8610"/>
                    <a:pt x="1950" y="8662"/>
                  </a:cubicBezTo>
                  <a:cubicBezTo>
                    <a:pt x="1917" y="8688"/>
                    <a:pt x="1887" y="8720"/>
                    <a:pt x="1866" y="8756"/>
                  </a:cubicBezTo>
                  <a:cubicBezTo>
                    <a:pt x="1845" y="8792"/>
                    <a:pt x="1832" y="8833"/>
                    <a:pt x="1825" y="8875"/>
                  </a:cubicBezTo>
                  <a:cubicBezTo>
                    <a:pt x="1813" y="8959"/>
                    <a:pt x="1835" y="9044"/>
                    <a:pt x="1866" y="9122"/>
                  </a:cubicBezTo>
                  <a:cubicBezTo>
                    <a:pt x="1897" y="9201"/>
                    <a:pt x="1937" y="9276"/>
                    <a:pt x="1975" y="9352"/>
                  </a:cubicBezTo>
                  <a:cubicBezTo>
                    <a:pt x="2014" y="9428"/>
                    <a:pt x="2052" y="9505"/>
                    <a:pt x="2078" y="9587"/>
                  </a:cubicBezTo>
                  <a:cubicBezTo>
                    <a:pt x="2090" y="9627"/>
                    <a:pt x="2100" y="9669"/>
                    <a:pt x="2104" y="9712"/>
                  </a:cubicBezTo>
                  <a:cubicBezTo>
                    <a:pt x="2107" y="9754"/>
                    <a:pt x="2106" y="9797"/>
                    <a:pt x="2098" y="9839"/>
                  </a:cubicBezTo>
                  <a:cubicBezTo>
                    <a:pt x="2084" y="9924"/>
                    <a:pt x="2047" y="10003"/>
                    <a:pt x="1997" y="10073"/>
                  </a:cubicBezTo>
                  <a:cubicBezTo>
                    <a:pt x="1948" y="10142"/>
                    <a:pt x="1887" y="10203"/>
                    <a:pt x="1818" y="10254"/>
                  </a:cubicBezTo>
                  <a:cubicBezTo>
                    <a:pt x="1750" y="10305"/>
                    <a:pt x="1677" y="10349"/>
                    <a:pt x="1606" y="10397"/>
                  </a:cubicBezTo>
                  <a:cubicBezTo>
                    <a:pt x="1572" y="10421"/>
                    <a:pt x="1538" y="10446"/>
                    <a:pt x="1505" y="10473"/>
                  </a:cubicBezTo>
                  <a:cubicBezTo>
                    <a:pt x="1472" y="10500"/>
                    <a:pt x="1442" y="10531"/>
                    <a:pt x="1412" y="10562"/>
                  </a:cubicBezTo>
                  <a:cubicBezTo>
                    <a:pt x="1294" y="10683"/>
                    <a:pt x="1179" y="10809"/>
                    <a:pt x="1068" y="10938"/>
                  </a:cubicBezTo>
                  <a:cubicBezTo>
                    <a:pt x="849" y="11197"/>
                    <a:pt x="654" y="11478"/>
                    <a:pt x="471" y="11764"/>
                  </a:cubicBezTo>
                  <a:cubicBezTo>
                    <a:pt x="290" y="12052"/>
                    <a:pt x="133" y="12359"/>
                    <a:pt x="51" y="12690"/>
                  </a:cubicBezTo>
                  <a:cubicBezTo>
                    <a:pt x="11" y="12855"/>
                    <a:pt x="-8" y="13026"/>
                    <a:pt x="4" y="13196"/>
                  </a:cubicBezTo>
                  <a:cubicBezTo>
                    <a:pt x="17" y="13365"/>
                    <a:pt x="64" y="13533"/>
                    <a:pt x="143" y="13684"/>
                  </a:cubicBezTo>
                  <a:cubicBezTo>
                    <a:pt x="63" y="13533"/>
                    <a:pt x="17" y="13365"/>
                    <a:pt x="4" y="13196"/>
                  </a:cubicBezTo>
                  <a:cubicBezTo>
                    <a:pt x="-9" y="13026"/>
                    <a:pt x="10" y="12855"/>
                    <a:pt x="50" y="12689"/>
                  </a:cubicBezTo>
                  <a:cubicBezTo>
                    <a:pt x="131" y="12358"/>
                    <a:pt x="289" y="12051"/>
                    <a:pt x="470" y="11764"/>
                  </a:cubicBezTo>
                  <a:cubicBezTo>
                    <a:pt x="652" y="11476"/>
                    <a:pt x="846" y="11196"/>
                    <a:pt x="1066" y="10936"/>
                  </a:cubicBezTo>
                  <a:cubicBezTo>
                    <a:pt x="1177" y="10806"/>
                    <a:pt x="1291" y="10680"/>
                    <a:pt x="1410" y="10558"/>
                  </a:cubicBezTo>
                  <a:cubicBezTo>
                    <a:pt x="1440" y="10528"/>
                    <a:pt x="1470" y="10498"/>
                    <a:pt x="1502" y="10470"/>
                  </a:cubicBezTo>
                  <a:cubicBezTo>
                    <a:pt x="1534" y="10443"/>
                    <a:pt x="1569" y="10418"/>
                    <a:pt x="1605" y="10394"/>
                  </a:cubicBezTo>
                  <a:cubicBezTo>
                    <a:pt x="1674" y="10345"/>
                    <a:pt x="1748" y="10301"/>
                    <a:pt x="1816" y="10250"/>
                  </a:cubicBezTo>
                  <a:cubicBezTo>
                    <a:pt x="1883" y="10200"/>
                    <a:pt x="1945" y="10139"/>
                    <a:pt x="1993" y="10070"/>
                  </a:cubicBezTo>
                  <a:cubicBezTo>
                    <a:pt x="2043" y="10001"/>
                    <a:pt x="2079" y="9922"/>
                    <a:pt x="2093" y="9839"/>
                  </a:cubicBezTo>
                  <a:cubicBezTo>
                    <a:pt x="2100" y="9797"/>
                    <a:pt x="2102" y="9754"/>
                    <a:pt x="2098" y="9712"/>
                  </a:cubicBezTo>
                  <a:cubicBezTo>
                    <a:pt x="2094" y="9670"/>
                    <a:pt x="2085" y="9629"/>
                    <a:pt x="2072" y="9588"/>
                  </a:cubicBezTo>
                  <a:cubicBezTo>
                    <a:pt x="2047" y="9507"/>
                    <a:pt x="2009" y="9431"/>
                    <a:pt x="1971" y="9355"/>
                  </a:cubicBezTo>
                  <a:cubicBezTo>
                    <a:pt x="1932" y="9279"/>
                    <a:pt x="1891" y="9204"/>
                    <a:pt x="1860" y="9124"/>
                  </a:cubicBezTo>
                  <a:cubicBezTo>
                    <a:pt x="1829" y="9045"/>
                    <a:pt x="1807" y="8960"/>
                    <a:pt x="1820" y="8874"/>
                  </a:cubicBezTo>
                  <a:cubicBezTo>
                    <a:pt x="1825" y="8831"/>
                    <a:pt x="1839" y="8790"/>
                    <a:pt x="1861" y="8753"/>
                  </a:cubicBezTo>
                  <a:cubicBezTo>
                    <a:pt x="1883" y="8716"/>
                    <a:pt x="1912" y="8683"/>
                    <a:pt x="1946" y="8657"/>
                  </a:cubicBezTo>
                  <a:cubicBezTo>
                    <a:pt x="2013" y="8603"/>
                    <a:pt x="2093" y="8571"/>
                    <a:pt x="2169" y="8532"/>
                  </a:cubicBezTo>
                  <a:cubicBezTo>
                    <a:pt x="2244" y="8495"/>
                    <a:pt x="2317" y="8451"/>
                    <a:pt x="2382" y="8395"/>
                  </a:cubicBezTo>
                  <a:cubicBezTo>
                    <a:pt x="2446" y="8340"/>
                    <a:pt x="2502" y="8275"/>
                    <a:pt x="2547" y="8204"/>
                  </a:cubicBezTo>
                  <a:cubicBezTo>
                    <a:pt x="2637" y="8059"/>
                    <a:pt x="2686" y="7893"/>
                    <a:pt x="2705" y="7724"/>
                  </a:cubicBezTo>
                  <a:cubicBezTo>
                    <a:pt x="2725" y="7555"/>
                    <a:pt x="2719" y="7384"/>
                    <a:pt x="2706" y="7216"/>
                  </a:cubicBezTo>
                  <a:cubicBezTo>
                    <a:pt x="2698" y="7131"/>
                    <a:pt x="2689" y="7046"/>
                    <a:pt x="2680" y="6961"/>
                  </a:cubicBezTo>
                  <a:cubicBezTo>
                    <a:pt x="2670" y="6877"/>
                    <a:pt x="2661" y="6792"/>
                    <a:pt x="2649" y="6708"/>
                  </a:cubicBezTo>
                  <a:cubicBezTo>
                    <a:pt x="2627" y="6540"/>
                    <a:pt x="2597" y="6372"/>
                    <a:pt x="2577" y="6203"/>
                  </a:cubicBezTo>
                  <a:cubicBezTo>
                    <a:pt x="2557" y="6034"/>
                    <a:pt x="2546" y="5863"/>
                    <a:pt x="2550" y="5693"/>
                  </a:cubicBezTo>
                  <a:cubicBezTo>
                    <a:pt x="2555" y="5523"/>
                    <a:pt x="2576" y="5353"/>
                    <a:pt x="2616" y="5187"/>
                  </a:cubicBezTo>
                  <a:cubicBezTo>
                    <a:pt x="2658" y="5023"/>
                    <a:pt x="2721" y="4859"/>
                    <a:pt x="2827" y="4724"/>
                  </a:cubicBezTo>
                  <a:cubicBezTo>
                    <a:pt x="2929" y="4588"/>
                    <a:pt x="3055" y="4472"/>
                    <a:pt x="3186" y="4363"/>
                  </a:cubicBezTo>
                  <a:cubicBezTo>
                    <a:pt x="3317" y="4254"/>
                    <a:pt x="3454" y="4153"/>
                    <a:pt x="3581" y="4040"/>
                  </a:cubicBezTo>
                  <a:cubicBezTo>
                    <a:pt x="3645" y="3984"/>
                    <a:pt x="3707" y="3926"/>
                    <a:pt x="3766" y="3863"/>
                  </a:cubicBezTo>
                  <a:cubicBezTo>
                    <a:pt x="3795" y="3833"/>
                    <a:pt x="3823" y="3801"/>
                    <a:pt x="3851" y="3770"/>
                  </a:cubicBezTo>
                  <a:cubicBezTo>
                    <a:pt x="3879" y="3737"/>
                    <a:pt x="3907" y="3705"/>
                    <a:pt x="3933" y="3671"/>
                  </a:cubicBezTo>
                  <a:cubicBezTo>
                    <a:pt x="3987" y="3606"/>
                    <a:pt x="4035" y="3535"/>
                    <a:pt x="4081" y="3463"/>
                  </a:cubicBezTo>
                  <a:cubicBezTo>
                    <a:pt x="4124" y="3391"/>
                    <a:pt x="4166" y="3317"/>
                    <a:pt x="4200" y="3239"/>
                  </a:cubicBezTo>
                  <a:cubicBezTo>
                    <a:pt x="4234" y="3161"/>
                    <a:pt x="4264" y="3081"/>
                    <a:pt x="4285" y="2999"/>
                  </a:cubicBezTo>
                  <a:cubicBezTo>
                    <a:pt x="4297" y="2959"/>
                    <a:pt x="4304" y="2917"/>
                    <a:pt x="4313" y="2875"/>
                  </a:cubicBezTo>
                  <a:cubicBezTo>
                    <a:pt x="4317" y="2854"/>
                    <a:pt x="4320" y="2833"/>
                    <a:pt x="4323" y="2812"/>
                  </a:cubicBezTo>
                  <a:cubicBezTo>
                    <a:pt x="4325" y="2791"/>
                    <a:pt x="4329" y="2770"/>
                    <a:pt x="4330" y="2749"/>
                  </a:cubicBezTo>
                  <a:cubicBezTo>
                    <a:pt x="4343" y="2580"/>
                    <a:pt x="4340" y="2406"/>
                    <a:pt x="4283" y="2245"/>
                  </a:cubicBezTo>
                  <a:cubicBezTo>
                    <a:pt x="4256" y="2165"/>
                    <a:pt x="4210" y="2092"/>
                    <a:pt x="4156" y="2026"/>
                  </a:cubicBezTo>
                  <a:cubicBezTo>
                    <a:pt x="4103" y="1959"/>
                    <a:pt x="4044" y="1898"/>
                    <a:pt x="3982" y="1840"/>
                  </a:cubicBezTo>
                  <a:cubicBezTo>
                    <a:pt x="3919" y="1782"/>
                    <a:pt x="3854" y="1728"/>
                    <a:pt x="3785" y="1678"/>
                  </a:cubicBezTo>
                  <a:cubicBezTo>
                    <a:pt x="3715" y="1629"/>
                    <a:pt x="3642" y="1585"/>
                    <a:pt x="3571" y="1539"/>
                  </a:cubicBezTo>
                  <a:cubicBezTo>
                    <a:pt x="3428" y="1447"/>
                    <a:pt x="3286" y="1354"/>
                    <a:pt x="3151" y="1250"/>
                  </a:cubicBezTo>
                  <a:cubicBezTo>
                    <a:pt x="3015" y="1147"/>
                    <a:pt x="2889" y="1031"/>
                    <a:pt x="2777" y="903"/>
                  </a:cubicBezTo>
                  <a:cubicBezTo>
                    <a:pt x="2665" y="775"/>
                    <a:pt x="2567" y="635"/>
                    <a:pt x="2491" y="482"/>
                  </a:cubicBezTo>
                  <a:cubicBezTo>
                    <a:pt x="2415" y="329"/>
                    <a:pt x="2361" y="167"/>
                    <a:pt x="2325" y="0"/>
                  </a:cubicBezTo>
                  <a:close/>
                </a:path>
              </a:pathLst>
            </a:custGeom>
            <a:solidFill>
              <a:schemeClr val="dk1"/>
            </a:solidFill>
            <a:ln cap="flat" cmpd="sng" w="9525">
              <a:solidFill>
                <a:schemeClr val="dk1"/>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92" name="Google Shape;292;p1"/>
            <p:cNvSpPr/>
            <p:nvPr/>
          </p:nvSpPr>
          <p:spPr>
            <a:xfrm>
              <a:off x="3747600" y="234000"/>
              <a:ext cx="1459080" cy="4898520"/>
            </a:xfrm>
            <a:custGeom>
              <a:rect b="b" l="l" r="r" t="t"/>
              <a:pathLst>
                <a:path extrusionOk="0" h="13607" w="4053">
                  <a:moveTo>
                    <a:pt x="1998" y="0"/>
                  </a:moveTo>
                  <a:cubicBezTo>
                    <a:pt x="2025" y="166"/>
                    <a:pt x="2066" y="329"/>
                    <a:pt x="2128" y="485"/>
                  </a:cubicBezTo>
                  <a:cubicBezTo>
                    <a:pt x="2190" y="641"/>
                    <a:pt x="2274" y="786"/>
                    <a:pt x="2376" y="920"/>
                  </a:cubicBezTo>
                  <a:cubicBezTo>
                    <a:pt x="2477" y="1054"/>
                    <a:pt x="2594" y="1175"/>
                    <a:pt x="2723" y="1282"/>
                  </a:cubicBezTo>
                  <a:cubicBezTo>
                    <a:pt x="2851" y="1389"/>
                    <a:pt x="2990" y="1483"/>
                    <a:pt x="3132" y="1572"/>
                  </a:cubicBezTo>
                  <a:cubicBezTo>
                    <a:pt x="3203" y="1616"/>
                    <a:pt x="3275" y="1659"/>
                    <a:pt x="3348" y="1702"/>
                  </a:cubicBezTo>
                  <a:cubicBezTo>
                    <a:pt x="3383" y="1723"/>
                    <a:pt x="3420" y="1744"/>
                    <a:pt x="3455" y="1766"/>
                  </a:cubicBezTo>
                  <a:cubicBezTo>
                    <a:pt x="3490" y="1789"/>
                    <a:pt x="3525" y="1812"/>
                    <a:pt x="3558" y="1838"/>
                  </a:cubicBezTo>
                  <a:cubicBezTo>
                    <a:pt x="3625" y="1889"/>
                    <a:pt x="3688" y="1944"/>
                    <a:pt x="3748" y="2003"/>
                  </a:cubicBezTo>
                  <a:cubicBezTo>
                    <a:pt x="3807" y="2062"/>
                    <a:pt x="3864" y="2124"/>
                    <a:pt x="3912" y="2193"/>
                  </a:cubicBezTo>
                  <a:cubicBezTo>
                    <a:pt x="3937" y="2227"/>
                    <a:pt x="3957" y="2264"/>
                    <a:pt x="3975" y="2302"/>
                  </a:cubicBezTo>
                  <a:cubicBezTo>
                    <a:pt x="3992" y="2340"/>
                    <a:pt x="4007" y="2379"/>
                    <a:pt x="4017" y="2420"/>
                  </a:cubicBezTo>
                  <a:cubicBezTo>
                    <a:pt x="4039" y="2501"/>
                    <a:pt x="4050" y="2584"/>
                    <a:pt x="4053" y="2668"/>
                  </a:cubicBezTo>
                  <a:cubicBezTo>
                    <a:pt x="4057" y="2836"/>
                    <a:pt x="4035" y="3005"/>
                    <a:pt x="3984" y="3164"/>
                  </a:cubicBezTo>
                  <a:cubicBezTo>
                    <a:pt x="3960" y="3244"/>
                    <a:pt x="3927" y="3322"/>
                    <a:pt x="3891" y="3398"/>
                  </a:cubicBezTo>
                  <a:cubicBezTo>
                    <a:pt x="3852" y="3472"/>
                    <a:pt x="3811" y="3545"/>
                    <a:pt x="3762" y="3614"/>
                  </a:cubicBezTo>
                  <a:cubicBezTo>
                    <a:pt x="3669" y="3753"/>
                    <a:pt x="3557" y="3879"/>
                    <a:pt x="3439" y="3998"/>
                  </a:cubicBezTo>
                  <a:cubicBezTo>
                    <a:pt x="3201" y="4235"/>
                    <a:pt x="2912" y="4412"/>
                    <a:pt x="2670" y="4644"/>
                  </a:cubicBezTo>
                  <a:cubicBezTo>
                    <a:pt x="2610" y="4703"/>
                    <a:pt x="2553" y="4764"/>
                    <a:pt x="2503" y="4830"/>
                  </a:cubicBezTo>
                  <a:cubicBezTo>
                    <a:pt x="2452" y="4896"/>
                    <a:pt x="2409" y="4969"/>
                    <a:pt x="2374" y="5045"/>
                  </a:cubicBezTo>
                  <a:cubicBezTo>
                    <a:pt x="2304" y="5196"/>
                    <a:pt x="2261" y="5359"/>
                    <a:pt x="2234" y="5524"/>
                  </a:cubicBezTo>
                  <a:cubicBezTo>
                    <a:pt x="2207" y="5690"/>
                    <a:pt x="2202" y="5858"/>
                    <a:pt x="2206" y="6025"/>
                  </a:cubicBezTo>
                  <a:cubicBezTo>
                    <a:pt x="2209" y="6192"/>
                    <a:pt x="2223" y="6358"/>
                    <a:pt x="2239" y="6526"/>
                  </a:cubicBezTo>
                  <a:cubicBezTo>
                    <a:pt x="2247" y="6609"/>
                    <a:pt x="2255" y="6692"/>
                    <a:pt x="2261" y="6775"/>
                  </a:cubicBezTo>
                  <a:lnTo>
                    <a:pt x="2281" y="7026"/>
                  </a:lnTo>
                  <a:cubicBezTo>
                    <a:pt x="2294" y="7193"/>
                    <a:pt x="2306" y="7360"/>
                    <a:pt x="2300" y="7528"/>
                  </a:cubicBezTo>
                  <a:cubicBezTo>
                    <a:pt x="2294" y="7695"/>
                    <a:pt x="2272" y="7864"/>
                    <a:pt x="2215" y="8023"/>
                  </a:cubicBezTo>
                  <a:cubicBezTo>
                    <a:pt x="2160" y="8181"/>
                    <a:pt x="2062" y="8325"/>
                    <a:pt x="1930" y="8430"/>
                  </a:cubicBezTo>
                  <a:cubicBezTo>
                    <a:pt x="1865" y="8484"/>
                    <a:pt x="1790" y="8523"/>
                    <a:pt x="1718" y="8566"/>
                  </a:cubicBezTo>
                  <a:cubicBezTo>
                    <a:pt x="1647" y="8608"/>
                    <a:pt x="1577" y="8661"/>
                    <a:pt x="1541" y="8736"/>
                  </a:cubicBezTo>
                  <a:cubicBezTo>
                    <a:pt x="1533" y="8755"/>
                    <a:pt x="1523" y="8774"/>
                    <a:pt x="1520" y="8795"/>
                  </a:cubicBezTo>
                  <a:cubicBezTo>
                    <a:pt x="1515" y="8815"/>
                    <a:pt x="1509" y="8834"/>
                    <a:pt x="1509" y="8855"/>
                  </a:cubicBezTo>
                  <a:lnTo>
                    <a:pt x="1508" y="8887"/>
                  </a:lnTo>
                  <a:lnTo>
                    <a:pt x="1511" y="8918"/>
                  </a:lnTo>
                  <a:cubicBezTo>
                    <a:pt x="1512" y="8939"/>
                    <a:pt x="1517" y="8959"/>
                    <a:pt x="1521" y="8979"/>
                  </a:cubicBezTo>
                  <a:cubicBezTo>
                    <a:pt x="1541" y="9061"/>
                    <a:pt x="1578" y="9136"/>
                    <a:pt x="1618" y="9209"/>
                  </a:cubicBezTo>
                  <a:cubicBezTo>
                    <a:pt x="1657" y="9283"/>
                    <a:pt x="1700" y="9355"/>
                    <a:pt x="1738" y="9431"/>
                  </a:cubicBezTo>
                  <a:cubicBezTo>
                    <a:pt x="1774" y="9506"/>
                    <a:pt x="1807" y="9584"/>
                    <a:pt x="1819" y="9668"/>
                  </a:cubicBezTo>
                  <a:cubicBezTo>
                    <a:pt x="1831" y="9751"/>
                    <a:pt x="1819" y="9837"/>
                    <a:pt x="1790" y="9916"/>
                  </a:cubicBezTo>
                  <a:cubicBezTo>
                    <a:pt x="1760" y="9994"/>
                    <a:pt x="1712" y="10065"/>
                    <a:pt x="1655" y="10127"/>
                  </a:cubicBezTo>
                  <a:cubicBezTo>
                    <a:pt x="1597" y="10187"/>
                    <a:pt x="1528" y="10237"/>
                    <a:pt x="1462" y="10288"/>
                  </a:cubicBezTo>
                  <a:cubicBezTo>
                    <a:pt x="1395" y="10338"/>
                    <a:pt x="1331" y="10393"/>
                    <a:pt x="1279" y="10459"/>
                  </a:cubicBezTo>
                  <a:cubicBezTo>
                    <a:pt x="1174" y="10589"/>
                    <a:pt x="1071" y="10721"/>
                    <a:pt x="971" y="10855"/>
                  </a:cubicBezTo>
                  <a:cubicBezTo>
                    <a:pt x="871" y="10990"/>
                    <a:pt x="780" y="11130"/>
                    <a:pt x="692" y="11272"/>
                  </a:cubicBezTo>
                  <a:cubicBezTo>
                    <a:pt x="603" y="11414"/>
                    <a:pt x="518" y="11559"/>
                    <a:pt x="433" y="11704"/>
                  </a:cubicBezTo>
                  <a:cubicBezTo>
                    <a:pt x="267" y="11993"/>
                    <a:pt x="120" y="12299"/>
                    <a:pt x="46" y="12626"/>
                  </a:cubicBezTo>
                  <a:cubicBezTo>
                    <a:pt x="9" y="12789"/>
                    <a:pt x="-8" y="12957"/>
                    <a:pt x="5" y="13125"/>
                  </a:cubicBezTo>
                  <a:cubicBezTo>
                    <a:pt x="18" y="13292"/>
                    <a:pt x="62" y="13457"/>
                    <a:pt x="136" y="13607"/>
                  </a:cubicBezTo>
                  <a:cubicBezTo>
                    <a:pt x="62" y="13457"/>
                    <a:pt x="17" y="13292"/>
                    <a:pt x="4" y="13125"/>
                  </a:cubicBezTo>
                  <a:cubicBezTo>
                    <a:pt x="-9" y="12957"/>
                    <a:pt x="8" y="12789"/>
                    <a:pt x="45" y="12626"/>
                  </a:cubicBezTo>
                  <a:cubicBezTo>
                    <a:pt x="119" y="12298"/>
                    <a:pt x="265" y="11992"/>
                    <a:pt x="432" y="11702"/>
                  </a:cubicBezTo>
                  <a:cubicBezTo>
                    <a:pt x="516" y="11557"/>
                    <a:pt x="601" y="11414"/>
                    <a:pt x="689" y="11271"/>
                  </a:cubicBezTo>
                  <a:cubicBezTo>
                    <a:pt x="777" y="11128"/>
                    <a:pt x="869" y="10988"/>
                    <a:pt x="968" y="10853"/>
                  </a:cubicBezTo>
                  <a:cubicBezTo>
                    <a:pt x="1067" y="10718"/>
                    <a:pt x="1171" y="10586"/>
                    <a:pt x="1277" y="10456"/>
                  </a:cubicBezTo>
                  <a:cubicBezTo>
                    <a:pt x="1328" y="10389"/>
                    <a:pt x="1392" y="10334"/>
                    <a:pt x="1459" y="10284"/>
                  </a:cubicBezTo>
                  <a:cubicBezTo>
                    <a:pt x="1525" y="10233"/>
                    <a:pt x="1594" y="10184"/>
                    <a:pt x="1651" y="10124"/>
                  </a:cubicBezTo>
                  <a:cubicBezTo>
                    <a:pt x="1709" y="10063"/>
                    <a:pt x="1756" y="9992"/>
                    <a:pt x="1785" y="9914"/>
                  </a:cubicBezTo>
                  <a:cubicBezTo>
                    <a:pt x="1815" y="9836"/>
                    <a:pt x="1826" y="9751"/>
                    <a:pt x="1814" y="9668"/>
                  </a:cubicBezTo>
                  <a:cubicBezTo>
                    <a:pt x="1803" y="9586"/>
                    <a:pt x="1769" y="9507"/>
                    <a:pt x="1733" y="9433"/>
                  </a:cubicBezTo>
                  <a:cubicBezTo>
                    <a:pt x="1695" y="9358"/>
                    <a:pt x="1652" y="9286"/>
                    <a:pt x="1613" y="9212"/>
                  </a:cubicBezTo>
                  <a:cubicBezTo>
                    <a:pt x="1573" y="9138"/>
                    <a:pt x="1535" y="9062"/>
                    <a:pt x="1516" y="8981"/>
                  </a:cubicBezTo>
                  <a:cubicBezTo>
                    <a:pt x="1511" y="8960"/>
                    <a:pt x="1505" y="8939"/>
                    <a:pt x="1504" y="8918"/>
                  </a:cubicBezTo>
                  <a:lnTo>
                    <a:pt x="1502" y="8887"/>
                  </a:lnTo>
                  <a:lnTo>
                    <a:pt x="1504" y="8855"/>
                  </a:lnTo>
                  <a:cubicBezTo>
                    <a:pt x="1504" y="8834"/>
                    <a:pt x="1509" y="8813"/>
                    <a:pt x="1514" y="8793"/>
                  </a:cubicBezTo>
                  <a:cubicBezTo>
                    <a:pt x="1517" y="8772"/>
                    <a:pt x="1526" y="8753"/>
                    <a:pt x="1535" y="8733"/>
                  </a:cubicBezTo>
                  <a:cubicBezTo>
                    <a:pt x="1572" y="8656"/>
                    <a:pt x="1643" y="8603"/>
                    <a:pt x="1714" y="8561"/>
                  </a:cubicBezTo>
                  <a:cubicBezTo>
                    <a:pt x="1786" y="8517"/>
                    <a:pt x="1861" y="8478"/>
                    <a:pt x="1925" y="8425"/>
                  </a:cubicBezTo>
                  <a:cubicBezTo>
                    <a:pt x="2056" y="8321"/>
                    <a:pt x="2153" y="8178"/>
                    <a:pt x="2208" y="8020"/>
                  </a:cubicBezTo>
                  <a:cubicBezTo>
                    <a:pt x="2265" y="7863"/>
                    <a:pt x="2287" y="7695"/>
                    <a:pt x="2292" y="7528"/>
                  </a:cubicBezTo>
                  <a:cubicBezTo>
                    <a:pt x="2298" y="7361"/>
                    <a:pt x="2286" y="7194"/>
                    <a:pt x="2272" y="7027"/>
                  </a:cubicBezTo>
                  <a:lnTo>
                    <a:pt x="2252" y="6776"/>
                  </a:lnTo>
                  <a:cubicBezTo>
                    <a:pt x="2246" y="6693"/>
                    <a:pt x="2238" y="6610"/>
                    <a:pt x="2230" y="6527"/>
                  </a:cubicBezTo>
                  <a:cubicBezTo>
                    <a:pt x="2215" y="6359"/>
                    <a:pt x="2200" y="6192"/>
                    <a:pt x="2198" y="6025"/>
                  </a:cubicBezTo>
                  <a:cubicBezTo>
                    <a:pt x="2194" y="5857"/>
                    <a:pt x="2199" y="5689"/>
                    <a:pt x="2227" y="5523"/>
                  </a:cubicBezTo>
                  <a:cubicBezTo>
                    <a:pt x="2253" y="5358"/>
                    <a:pt x="2297" y="5194"/>
                    <a:pt x="2368" y="5042"/>
                  </a:cubicBezTo>
                  <a:cubicBezTo>
                    <a:pt x="2404" y="4966"/>
                    <a:pt x="2446" y="4892"/>
                    <a:pt x="2497" y="4826"/>
                  </a:cubicBezTo>
                  <a:cubicBezTo>
                    <a:pt x="2548" y="4759"/>
                    <a:pt x="2605" y="4698"/>
                    <a:pt x="2666" y="4640"/>
                  </a:cubicBezTo>
                  <a:cubicBezTo>
                    <a:pt x="2908" y="4407"/>
                    <a:pt x="3197" y="4230"/>
                    <a:pt x="3435" y="3994"/>
                  </a:cubicBezTo>
                  <a:cubicBezTo>
                    <a:pt x="3553" y="3875"/>
                    <a:pt x="3665" y="3750"/>
                    <a:pt x="3758" y="3611"/>
                  </a:cubicBezTo>
                  <a:cubicBezTo>
                    <a:pt x="3807" y="3543"/>
                    <a:pt x="3848" y="3470"/>
                    <a:pt x="3886" y="3396"/>
                  </a:cubicBezTo>
                  <a:cubicBezTo>
                    <a:pt x="3922" y="3320"/>
                    <a:pt x="3955" y="3243"/>
                    <a:pt x="3980" y="3163"/>
                  </a:cubicBezTo>
                  <a:cubicBezTo>
                    <a:pt x="4031" y="3004"/>
                    <a:pt x="4053" y="2836"/>
                    <a:pt x="4049" y="2668"/>
                  </a:cubicBezTo>
                  <a:cubicBezTo>
                    <a:pt x="4046" y="2585"/>
                    <a:pt x="4036" y="2501"/>
                    <a:pt x="4014" y="2421"/>
                  </a:cubicBezTo>
                  <a:cubicBezTo>
                    <a:pt x="4004" y="2380"/>
                    <a:pt x="3989" y="2341"/>
                    <a:pt x="3972" y="2303"/>
                  </a:cubicBezTo>
                  <a:cubicBezTo>
                    <a:pt x="3954" y="2265"/>
                    <a:pt x="3933" y="2229"/>
                    <a:pt x="3909" y="2195"/>
                  </a:cubicBezTo>
                  <a:cubicBezTo>
                    <a:pt x="3862" y="2126"/>
                    <a:pt x="3805" y="2063"/>
                    <a:pt x="3746" y="2005"/>
                  </a:cubicBezTo>
                  <a:cubicBezTo>
                    <a:pt x="3686" y="1946"/>
                    <a:pt x="3623" y="1891"/>
                    <a:pt x="3556" y="1841"/>
                  </a:cubicBezTo>
                  <a:cubicBezTo>
                    <a:pt x="3523" y="1815"/>
                    <a:pt x="3489" y="1791"/>
                    <a:pt x="3454" y="1768"/>
                  </a:cubicBezTo>
                  <a:cubicBezTo>
                    <a:pt x="3418" y="1746"/>
                    <a:pt x="3382" y="1725"/>
                    <a:pt x="3346" y="1703"/>
                  </a:cubicBezTo>
                  <a:cubicBezTo>
                    <a:pt x="3274" y="1660"/>
                    <a:pt x="3202" y="1618"/>
                    <a:pt x="3131" y="1574"/>
                  </a:cubicBezTo>
                  <a:cubicBezTo>
                    <a:pt x="2989" y="1485"/>
                    <a:pt x="2850" y="1391"/>
                    <a:pt x="2722" y="1283"/>
                  </a:cubicBezTo>
                  <a:cubicBezTo>
                    <a:pt x="2593" y="1176"/>
                    <a:pt x="2476" y="1055"/>
                    <a:pt x="2375" y="920"/>
                  </a:cubicBezTo>
                  <a:cubicBezTo>
                    <a:pt x="2273" y="787"/>
                    <a:pt x="2189" y="641"/>
                    <a:pt x="2128" y="485"/>
                  </a:cubicBezTo>
                  <a:cubicBezTo>
                    <a:pt x="2065" y="329"/>
                    <a:pt x="2025" y="166"/>
                    <a:pt x="1998" y="0"/>
                  </a:cubicBezTo>
                  <a:close/>
                </a:path>
              </a:pathLst>
            </a:custGeom>
            <a:solidFill>
              <a:schemeClr val="dk1"/>
            </a:solidFill>
            <a:ln cap="flat" cmpd="sng" w="9525">
              <a:solidFill>
                <a:schemeClr val="dk1"/>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93" name="Google Shape;293;p1"/>
            <p:cNvSpPr/>
            <p:nvPr/>
          </p:nvSpPr>
          <p:spPr>
            <a:xfrm>
              <a:off x="3857040" y="245160"/>
              <a:ext cx="1355400" cy="4870440"/>
            </a:xfrm>
            <a:custGeom>
              <a:rect b="b" l="l" r="r" t="t"/>
              <a:pathLst>
                <a:path extrusionOk="0" h="13529" w="3765">
                  <a:moveTo>
                    <a:pt x="1671" y="0"/>
                  </a:moveTo>
                  <a:cubicBezTo>
                    <a:pt x="1688" y="164"/>
                    <a:pt x="1718" y="327"/>
                    <a:pt x="1768" y="485"/>
                  </a:cubicBezTo>
                  <a:cubicBezTo>
                    <a:pt x="1818" y="642"/>
                    <a:pt x="1888" y="793"/>
                    <a:pt x="1978" y="931"/>
                  </a:cubicBezTo>
                  <a:cubicBezTo>
                    <a:pt x="2068" y="1070"/>
                    <a:pt x="2175" y="1197"/>
                    <a:pt x="2297" y="1309"/>
                  </a:cubicBezTo>
                  <a:cubicBezTo>
                    <a:pt x="2417" y="1423"/>
                    <a:pt x="2551" y="1520"/>
                    <a:pt x="2690" y="1608"/>
                  </a:cubicBezTo>
                  <a:cubicBezTo>
                    <a:pt x="2830" y="1697"/>
                    <a:pt x="2975" y="1776"/>
                    <a:pt x="3119" y="1857"/>
                  </a:cubicBezTo>
                  <a:cubicBezTo>
                    <a:pt x="3192" y="1897"/>
                    <a:pt x="3260" y="1945"/>
                    <a:pt x="3323" y="1997"/>
                  </a:cubicBezTo>
                  <a:cubicBezTo>
                    <a:pt x="3388" y="2049"/>
                    <a:pt x="3449" y="2104"/>
                    <a:pt x="3506" y="2164"/>
                  </a:cubicBezTo>
                  <a:cubicBezTo>
                    <a:pt x="3562" y="2225"/>
                    <a:pt x="3615" y="2289"/>
                    <a:pt x="3658" y="2360"/>
                  </a:cubicBezTo>
                  <a:cubicBezTo>
                    <a:pt x="3699" y="2432"/>
                    <a:pt x="3726" y="2511"/>
                    <a:pt x="3743" y="2592"/>
                  </a:cubicBezTo>
                  <a:cubicBezTo>
                    <a:pt x="3760" y="2674"/>
                    <a:pt x="3767" y="2756"/>
                    <a:pt x="3764" y="2839"/>
                  </a:cubicBezTo>
                  <a:cubicBezTo>
                    <a:pt x="3764" y="2922"/>
                    <a:pt x="3755" y="3004"/>
                    <a:pt x="3742" y="3086"/>
                  </a:cubicBezTo>
                  <a:cubicBezTo>
                    <a:pt x="3727" y="3167"/>
                    <a:pt x="3704" y="3247"/>
                    <a:pt x="3676" y="3325"/>
                  </a:cubicBezTo>
                  <a:cubicBezTo>
                    <a:pt x="3646" y="3402"/>
                    <a:pt x="3614" y="3478"/>
                    <a:pt x="3573" y="3550"/>
                  </a:cubicBezTo>
                  <a:cubicBezTo>
                    <a:pt x="3494" y="3696"/>
                    <a:pt x="3391" y="3827"/>
                    <a:pt x="3281" y="3949"/>
                  </a:cubicBezTo>
                  <a:cubicBezTo>
                    <a:pt x="3169" y="4072"/>
                    <a:pt x="3046" y="4184"/>
                    <a:pt x="2916" y="4285"/>
                  </a:cubicBezTo>
                  <a:cubicBezTo>
                    <a:pt x="2787" y="4388"/>
                    <a:pt x="2653" y="4485"/>
                    <a:pt x="2524" y="4588"/>
                  </a:cubicBezTo>
                  <a:cubicBezTo>
                    <a:pt x="2395" y="4691"/>
                    <a:pt x="2270" y="4801"/>
                    <a:pt x="2169" y="4931"/>
                  </a:cubicBezTo>
                  <a:cubicBezTo>
                    <a:pt x="2068" y="5062"/>
                    <a:pt x="1996" y="5213"/>
                    <a:pt x="1945" y="5369"/>
                  </a:cubicBezTo>
                  <a:cubicBezTo>
                    <a:pt x="1894" y="5525"/>
                    <a:pt x="1864" y="5689"/>
                    <a:pt x="1852" y="5853"/>
                  </a:cubicBezTo>
                  <a:cubicBezTo>
                    <a:pt x="1839" y="6017"/>
                    <a:pt x="1835" y="6183"/>
                    <a:pt x="1838" y="6348"/>
                  </a:cubicBezTo>
                  <a:cubicBezTo>
                    <a:pt x="1841" y="6513"/>
                    <a:pt x="1849" y="6678"/>
                    <a:pt x="1854" y="6843"/>
                  </a:cubicBezTo>
                  <a:cubicBezTo>
                    <a:pt x="1860" y="7008"/>
                    <a:pt x="1873" y="7173"/>
                    <a:pt x="1876" y="7338"/>
                  </a:cubicBezTo>
                  <a:cubicBezTo>
                    <a:pt x="1877" y="7504"/>
                    <a:pt x="1870" y="7669"/>
                    <a:pt x="1838" y="7832"/>
                  </a:cubicBezTo>
                  <a:cubicBezTo>
                    <a:pt x="1807" y="7994"/>
                    <a:pt x="1748" y="8154"/>
                    <a:pt x="1650" y="8288"/>
                  </a:cubicBezTo>
                  <a:cubicBezTo>
                    <a:pt x="1600" y="8354"/>
                    <a:pt x="1541" y="8413"/>
                    <a:pt x="1473" y="8462"/>
                  </a:cubicBezTo>
                  <a:lnTo>
                    <a:pt x="1373" y="8536"/>
                  </a:lnTo>
                  <a:cubicBezTo>
                    <a:pt x="1340" y="8560"/>
                    <a:pt x="1308" y="8585"/>
                    <a:pt x="1280" y="8615"/>
                  </a:cubicBezTo>
                  <a:cubicBezTo>
                    <a:pt x="1251" y="8645"/>
                    <a:pt x="1229" y="8680"/>
                    <a:pt x="1213" y="8718"/>
                  </a:cubicBezTo>
                  <a:cubicBezTo>
                    <a:pt x="1206" y="8736"/>
                    <a:pt x="1200" y="8757"/>
                    <a:pt x="1197" y="8777"/>
                  </a:cubicBezTo>
                  <a:lnTo>
                    <a:pt x="1193" y="8807"/>
                  </a:lnTo>
                  <a:cubicBezTo>
                    <a:pt x="1192" y="8817"/>
                    <a:pt x="1192" y="8828"/>
                    <a:pt x="1192" y="8837"/>
                  </a:cubicBezTo>
                  <a:cubicBezTo>
                    <a:pt x="1193" y="8920"/>
                    <a:pt x="1222" y="8999"/>
                    <a:pt x="1259" y="9072"/>
                  </a:cubicBezTo>
                  <a:cubicBezTo>
                    <a:pt x="1331" y="9220"/>
                    <a:pt x="1435" y="9353"/>
                    <a:pt x="1499" y="9506"/>
                  </a:cubicBezTo>
                  <a:cubicBezTo>
                    <a:pt x="1530" y="9582"/>
                    <a:pt x="1549" y="9665"/>
                    <a:pt x="1543" y="9748"/>
                  </a:cubicBezTo>
                  <a:cubicBezTo>
                    <a:pt x="1537" y="9832"/>
                    <a:pt x="1511" y="9912"/>
                    <a:pt x="1469" y="9984"/>
                  </a:cubicBezTo>
                  <a:cubicBezTo>
                    <a:pt x="1428" y="10056"/>
                    <a:pt x="1370" y="10117"/>
                    <a:pt x="1308" y="10172"/>
                  </a:cubicBezTo>
                  <a:cubicBezTo>
                    <a:pt x="1247" y="10227"/>
                    <a:pt x="1184" y="10282"/>
                    <a:pt x="1139" y="10351"/>
                  </a:cubicBezTo>
                  <a:lnTo>
                    <a:pt x="873" y="10770"/>
                  </a:lnTo>
                  <a:cubicBezTo>
                    <a:pt x="785" y="10909"/>
                    <a:pt x="707" y="11055"/>
                    <a:pt x="629" y="11200"/>
                  </a:cubicBezTo>
                  <a:lnTo>
                    <a:pt x="398" y="11639"/>
                  </a:lnTo>
                  <a:cubicBezTo>
                    <a:pt x="243" y="11930"/>
                    <a:pt x="108" y="12235"/>
                    <a:pt x="40" y="12560"/>
                  </a:cubicBezTo>
                  <a:cubicBezTo>
                    <a:pt x="7" y="12721"/>
                    <a:pt x="-8" y="12887"/>
                    <a:pt x="5" y="13052"/>
                  </a:cubicBezTo>
                  <a:cubicBezTo>
                    <a:pt x="17" y="13216"/>
                    <a:pt x="58" y="13379"/>
                    <a:pt x="129" y="13529"/>
                  </a:cubicBezTo>
                  <a:cubicBezTo>
                    <a:pt x="58" y="13379"/>
                    <a:pt x="17" y="13216"/>
                    <a:pt x="4" y="13052"/>
                  </a:cubicBezTo>
                  <a:cubicBezTo>
                    <a:pt x="-9" y="12887"/>
                    <a:pt x="7" y="12720"/>
                    <a:pt x="40" y="12559"/>
                  </a:cubicBezTo>
                  <a:cubicBezTo>
                    <a:pt x="107" y="12235"/>
                    <a:pt x="242" y="11929"/>
                    <a:pt x="396" y="11637"/>
                  </a:cubicBezTo>
                  <a:lnTo>
                    <a:pt x="627" y="11199"/>
                  </a:lnTo>
                  <a:cubicBezTo>
                    <a:pt x="704" y="11053"/>
                    <a:pt x="782" y="10908"/>
                    <a:pt x="871" y="10768"/>
                  </a:cubicBezTo>
                  <a:lnTo>
                    <a:pt x="1135" y="10349"/>
                  </a:lnTo>
                  <a:cubicBezTo>
                    <a:pt x="1181" y="10279"/>
                    <a:pt x="1244" y="10224"/>
                    <a:pt x="1305" y="10169"/>
                  </a:cubicBezTo>
                  <a:cubicBezTo>
                    <a:pt x="1367" y="10114"/>
                    <a:pt x="1424" y="10054"/>
                    <a:pt x="1465" y="9982"/>
                  </a:cubicBezTo>
                  <a:cubicBezTo>
                    <a:pt x="1507" y="9911"/>
                    <a:pt x="1533" y="9830"/>
                    <a:pt x="1538" y="9748"/>
                  </a:cubicBezTo>
                  <a:cubicBezTo>
                    <a:pt x="1544" y="9666"/>
                    <a:pt x="1525" y="9584"/>
                    <a:pt x="1494" y="9508"/>
                  </a:cubicBezTo>
                  <a:cubicBezTo>
                    <a:pt x="1430" y="9355"/>
                    <a:pt x="1327" y="9223"/>
                    <a:pt x="1253" y="9076"/>
                  </a:cubicBezTo>
                  <a:cubicBezTo>
                    <a:pt x="1217" y="9001"/>
                    <a:pt x="1188" y="8921"/>
                    <a:pt x="1187" y="8837"/>
                  </a:cubicBezTo>
                  <a:cubicBezTo>
                    <a:pt x="1187" y="8828"/>
                    <a:pt x="1186" y="8817"/>
                    <a:pt x="1187" y="8807"/>
                  </a:cubicBezTo>
                  <a:lnTo>
                    <a:pt x="1192" y="8776"/>
                  </a:lnTo>
                  <a:cubicBezTo>
                    <a:pt x="1194" y="8755"/>
                    <a:pt x="1200" y="8735"/>
                    <a:pt x="1208" y="8715"/>
                  </a:cubicBezTo>
                  <a:cubicBezTo>
                    <a:pt x="1223" y="8677"/>
                    <a:pt x="1247" y="8641"/>
                    <a:pt x="1275" y="8611"/>
                  </a:cubicBezTo>
                  <a:cubicBezTo>
                    <a:pt x="1304" y="8580"/>
                    <a:pt x="1336" y="8555"/>
                    <a:pt x="1370" y="8530"/>
                  </a:cubicBezTo>
                  <a:lnTo>
                    <a:pt x="1469" y="8457"/>
                  </a:lnTo>
                  <a:cubicBezTo>
                    <a:pt x="1536" y="8408"/>
                    <a:pt x="1595" y="8349"/>
                    <a:pt x="1644" y="8284"/>
                  </a:cubicBezTo>
                  <a:cubicBezTo>
                    <a:pt x="1742" y="8151"/>
                    <a:pt x="1800" y="7992"/>
                    <a:pt x="1831" y="7831"/>
                  </a:cubicBezTo>
                  <a:cubicBezTo>
                    <a:pt x="1862" y="7669"/>
                    <a:pt x="1870" y="7503"/>
                    <a:pt x="1868" y="7338"/>
                  </a:cubicBezTo>
                  <a:cubicBezTo>
                    <a:pt x="1865" y="7173"/>
                    <a:pt x="1852" y="7008"/>
                    <a:pt x="1846" y="6844"/>
                  </a:cubicBezTo>
                  <a:cubicBezTo>
                    <a:pt x="1840" y="6678"/>
                    <a:pt x="1832" y="6513"/>
                    <a:pt x="1829" y="6348"/>
                  </a:cubicBezTo>
                  <a:cubicBezTo>
                    <a:pt x="1826" y="6183"/>
                    <a:pt x="1830" y="6017"/>
                    <a:pt x="1843" y="5853"/>
                  </a:cubicBezTo>
                  <a:cubicBezTo>
                    <a:pt x="1855" y="5688"/>
                    <a:pt x="1886" y="5524"/>
                    <a:pt x="1938" y="5366"/>
                  </a:cubicBezTo>
                  <a:cubicBezTo>
                    <a:pt x="1989" y="5210"/>
                    <a:pt x="2062" y="5058"/>
                    <a:pt x="2163" y="4926"/>
                  </a:cubicBezTo>
                  <a:cubicBezTo>
                    <a:pt x="2265" y="4795"/>
                    <a:pt x="2391" y="4686"/>
                    <a:pt x="2520" y="4583"/>
                  </a:cubicBezTo>
                  <a:cubicBezTo>
                    <a:pt x="2649" y="4479"/>
                    <a:pt x="2783" y="4383"/>
                    <a:pt x="2912" y="4281"/>
                  </a:cubicBezTo>
                  <a:cubicBezTo>
                    <a:pt x="3042" y="4179"/>
                    <a:pt x="3165" y="4067"/>
                    <a:pt x="3276" y="3946"/>
                  </a:cubicBezTo>
                  <a:cubicBezTo>
                    <a:pt x="3387" y="3823"/>
                    <a:pt x="3489" y="3692"/>
                    <a:pt x="3568" y="3548"/>
                  </a:cubicBezTo>
                  <a:cubicBezTo>
                    <a:pt x="3609" y="3476"/>
                    <a:pt x="3642" y="3400"/>
                    <a:pt x="3672" y="3323"/>
                  </a:cubicBezTo>
                  <a:cubicBezTo>
                    <a:pt x="3700" y="3246"/>
                    <a:pt x="3722" y="3167"/>
                    <a:pt x="3737" y="3085"/>
                  </a:cubicBezTo>
                  <a:cubicBezTo>
                    <a:pt x="3751" y="3004"/>
                    <a:pt x="3760" y="2922"/>
                    <a:pt x="3760" y="2839"/>
                  </a:cubicBezTo>
                  <a:cubicBezTo>
                    <a:pt x="3763" y="2756"/>
                    <a:pt x="3755" y="2674"/>
                    <a:pt x="3739" y="2593"/>
                  </a:cubicBezTo>
                  <a:cubicBezTo>
                    <a:pt x="3722" y="2512"/>
                    <a:pt x="3696" y="2434"/>
                    <a:pt x="3655" y="2362"/>
                  </a:cubicBezTo>
                  <a:cubicBezTo>
                    <a:pt x="3613" y="2291"/>
                    <a:pt x="3560" y="2227"/>
                    <a:pt x="3503" y="2167"/>
                  </a:cubicBezTo>
                  <a:cubicBezTo>
                    <a:pt x="3447" y="2107"/>
                    <a:pt x="3386" y="2051"/>
                    <a:pt x="3322" y="1999"/>
                  </a:cubicBezTo>
                  <a:cubicBezTo>
                    <a:pt x="3258" y="1948"/>
                    <a:pt x="3190" y="1899"/>
                    <a:pt x="3118" y="1860"/>
                  </a:cubicBezTo>
                  <a:cubicBezTo>
                    <a:pt x="2974" y="1779"/>
                    <a:pt x="2829" y="1700"/>
                    <a:pt x="2689" y="1611"/>
                  </a:cubicBezTo>
                  <a:cubicBezTo>
                    <a:pt x="2550" y="1521"/>
                    <a:pt x="2416" y="1424"/>
                    <a:pt x="2295" y="1311"/>
                  </a:cubicBezTo>
                  <a:cubicBezTo>
                    <a:pt x="2175" y="1198"/>
                    <a:pt x="2067" y="1071"/>
                    <a:pt x="1978" y="932"/>
                  </a:cubicBezTo>
                  <a:cubicBezTo>
                    <a:pt x="1887" y="794"/>
                    <a:pt x="1817" y="642"/>
                    <a:pt x="1768" y="485"/>
                  </a:cubicBezTo>
                  <a:cubicBezTo>
                    <a:pt x="1718" y="327"/>
                    <a:pt x="1688" y="164"/>
                    <a:pt x="1671" y="0"/>
                  </a:cubicBezTo>
                  <a:close/>
                </a:path>
              </a:pathLst>
            </a:custGeom>
            <a:solidFill>
              <a:schemeClr val="dk1"/>
            </a:solidFill>
            <a:ln cap="flat" cmpd="sng" w="9525">
              <a:solidFill>
                <a:schemeClr val="dk1"/>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94" name="Google Shape;294;p1"/>
            <p:cNvSpPr/>
            <p:nvPr/>
          </p:nvSpPr>
          <p:spPr>
            <a:xfrm>
              <a:off x="3966120" y="255960"/>
              <a:ext cx="1252080" cy="4842720"/>
            </a:xfrm>
            <a:custGeom>
              <a:rect b="b" l="l" r="r" t="t"/>
              <a:pathLst>
                <a:path extrusionOk="0" h="13452" w="3478">
                  <a:moveTo>
                    <a:pt x="1343" y="0"/>
                  </a:moveTo>
                  <a:cubicBezTo>
                    <a:pt x="1355" y="162"/>
                    <a:pt x="1375" y="325"/>
                    <a:pt x="1413" y="484"/>
                  </a:cubicBezTo>
                  <a:cubicBezTo>
                    <a:pt x="1451" y="643"/>
                    <a:pt x="1508" y="797"/>
                    <a:pt x="1588" y="940"/>
                  </a:cubicBezTo>
                  <a:cubicBezTo>
                    <a:pt x="1667" y="1082"/>
                    <a:pt x="1764" y="1216"/>
                    <a:pt x="1876" y="1334"/>
                  </a:cubicBezTo>
                  <a:cubicBezTo>
                    <a:pt x="1933" y="1393"/>
                    <a:pt x="1993" y="1449"/>
                    <a:pt x="2056" y="1501"/>
                  </a:cubicBezTo>
                  <a:cubicBezTo>
                    <a:pt x="2119" y="1553"/>
                    <a:pt x="2184" y="1602"/>
                    <a:pt x="2252" y="1648"/>
                  </a:cubicBezTo>
                  <a:cubicBezTo>
                    <a:pt x="2387" y="1740"/>
                    <a:pt x="2530" y="1818"/>
                    <a:pt x="2675" y="1894"/>
                  </a:cubicBezTo>
                  <a:lnTo>
                    <a:pt x="2783" y="1952"/>
                  </a:lnTo>
                  <a:cubicBezTo>
                    <a:pt x="2819" y="1970"/>
                    <a:pt x="2856" y="1989"/>
                    <a:pt x="2890" y="2011"/>
                  </a:cubicBezTo>
                  <a:cubicBezTo>
                    <a:pt x="2960" y="2053"/>
                    <a:pt x="3025" y="2103"/>
                    <a:pt x="3087" y="2156"/>
                  </a:cubicBezTo>
                  <a:cubicBezTo>
                    <a:pt x="3150" y="2209"/>
                    <a:pt x="3209" y="2267"/>
                    <a:pt x="3263" y="2328"/>
                  </a:cubicBezTo>
                  <a:cubicBezTo>
                    <a:pt x="3316" y="2389"/>
                    <a:pt x="3364" y="2456"/>
                    <a:pt x="3398" y="2531"/>
                  </a:cubicBezTo>
                  <a:cubicBezTo>
                    <a:pt x="3467" y="2680"/>
                    <a:pt x="3486" y="2848"/>
                    <a:pt x="3475" y="3011"/>
                  </a:cubicBezTo>
                  <a:lnTo>
                    <a:pt x="3471" y="3072"/>
                  </a:lnTo>
                  <a:cubicBezTo>
                    <a:pt x="3469" y="3092"/>
                    <a:pt x="3466" y="3112"/>
                    <a:pt x="3464" y="3133"/>
                  </a:cubicBezTo>
                  <a:cubicBezTo>
                    <a:pt x="3459" y="3174"/>
                    <a:pt x="3449" y="3213"/>
                    <a:pt x="3441" y="3254"/>
                  </a:cubicBezTo>
                  <a:cubicBezTo>
                    <a:pt x="3421" y="3333"/>
                    <a:pt x="3398" y="3412"/>
                    <a:pt x="3365" y="3486"/>
                  </a:cubicBezTo>
                  <a:cubicBezTo>
                    <a:pt x="3351" y="3525"/>
                    <a:pt x="3331" y="3561"/>
                    <a:pt x="3314" y="3598"/>
                  </a:cubicBezTo>
                  <a:cubicBezTo>
                    <a:pt x="3293" y="3633"/>
                    <a:pt x="3275" y="3670"/>
                    <a:pt x="3252" y="3704"/>
                  </a:cubicBezTo>
                  <a:cubicBezTo>
                    <a:pt x="3210" y="3775"/>
                    <a:pt x="3161" y="3840"/>
                    <a:pt x="3111" y="3905"/>
                  </a:cubicBezTo>
                  <a:cubicBezTo>
                    <a:pt x="3007" y="4031"/>
                    <a:pt x="2892" y="4148"/>
                    <a:pt x="2768" y="4255"/>
                  </a:cubicBezTo>
                  <a:cubicBezTo>
                    <a:pt x="2644" y="4360"/>
                    <a:pt x="2511" y="4456"/>
                    <a:pt x="2379" y="4553"/>
                  </a:cubicBezTo>
                  <a:cubicBezTo>
                    <a:pt x="2247" y="4649"/>
                    <a:pt x="2116" y="4747"/>
                    <a:pt x="1996" y="4857"/>
                  </a:cubicBezTo>
                  <a:cubicBezTo>
                    <a:pt x="1935" y="4912"/>
                    <a:pt x="1879" y="4971"/>
                    <a:pt x="1829" y="5035"/>
                  </a:cubicBezTo>
                  <a:cubicBezTo>
                    <a:pt x="1779" y="5100"/>
                    <a:pt x="1734" y="5167"/>
                    <a:pt x="1696" y="5239"/>
                  </a:cubicBezTo>
                  <a:cubicBezTo>
                    <a:pt x="1618" y="5382"/>
                    <a:pt x="1561" y="5537"/>
                    <a:pt x="1526" y="5696"/>
                  </a:cubicBezTo>
                  <a:cubicBezTo>
                    <a:pt x="1494" y="5856"/>
                    <a:pt x="1476" y="6019"/>
                    <a:pt x="1462" y="6181"/>
                  </a:cubicBezTo>
                  <a:cubicBezTo>
                    <a:pt x="1438" y="6507"/>
                    <a:pt x="1437" y="6834"/>
                    <a:pt x="1449" y="7160"/>
                  </a:cubicBezTo>
                  <a:cubicBezTo>
                    <a:pt x="1452" y="7323"/>
                    <a:pt x="1452" y="7487"/>
                    <a:pt x="1436" y="7651"/>
                  </a:cubicBezTo>
                  <a:cubicBezTo>
                    <a:pt x="1420" y="7813"/>
                    <a:pt x="1388" y="7975"/>
                    <a:pt x="1322" y="8126"/>
                  </a:cubicBezTo>
                  <a:cubicBezTo>
                    <a:pt x="1290" y="8201"/>
                    <a:pt x="1248" y="8273"/>
                    <a:pt x="1197" y="8336"/>
                  </a:cubicBezTo>
                  <a:cubicBezTo>
                    <a:pt x="1147" y="8402"/>
                    <a:pt x="1082" y="8453"/>
                    <a:pt x="1023" y="8509"/>
                  </a:cubicBezTo>
                  <a:cubicBezTo>
                    <a:pt x="993" y="8537"/>
                    <a:pt x="964" y="8565"/>
                    <a:pt x="939" y="8597"/>
                  </a:cubicBezTo>
                  <a:cubicBezTo>
                    <a:pt x="914" y="8630"/>
                    <a:pt x="896" y="8666"/>
                    <a:pt x="885" y="8706"/>
                  </a:cubicBezTo>
                  <a:cubicBezTo>
                    <a:pt x="865" y="8784"/>
                    <a:pt x="876" y="8868"/>
                    <a:pt x="906" y="8944"/>
                  </a:cubicBezTo>
                  <a:cubicBezTo>
                    <a:pt x="967" y="9096"/>
                    <a:pt x="1072" y="9223"/>
                    <a:pt x="1155" y="9364"/>
                  </a:cubicBezTo>
                  <a:cubicBezTo>
                    <a:pt x="1197" y="9434"/>
                    <a:pt x="1234" y="9508"/>
                    <a:pt x="1254" y="9588"/>
                  </a:cubicBezTo>
                  <a:cubicBezTo>
                    <a:pt x="1273" y="9668"/>
                    <a:pt x="1273" y="9752"/>
                    <a:pt x="1253" y="9832"/>
                  </a:cubicBezTo>
                  <a:cubicBezTo>
                    <a:pt x="1233" y="9912"/>
                    <a:pt x="1195" y="9986"/>
                    <a:pt x="1143" y="10050"/>
                  </a:cubicBezTo>
                  <a:cubicBezTo>
                    <a:pt x="1092" y="10113"/>
                    <a:pt x="1032" y="10170"/>
                    <a:pt x="991" y="10241"/>
                  </a:cubicBezTo>
                  <a:cubicBezTo>
                    <a:pt x="923" y="10389"/>
                    <a:pt x="850" y="10536"/>
                    <a:pt x="776" y="10681"/>
                  </a:cubicBezTo>
                  <a:cubicBezTo>
                    <a:pt x="703" y="10827"/>
                    <a:pt x="638" y="10977"/>
                    <a:pt x="571" y="11126"/>
                  </a:cubicBezTo>
                  <a:cubicBezTo>
                    <a:pt x="505" y="11275"/>
                    <a:pt x="438" y="11425"/>
                    <a:pt x="366" y="11571"/>
                  </a:cubicBezTo>
                  <a:cubicBezTo>
                    <a:pt x="224" y="11865"/>
                    <a:pt x="99" y="12169"/>
                    <a:pt x="37" y="12491"/>
                  </a:cubicBezTo>
                  <a:cubicBezTo>
                    <a:pt x="6" y="12652"/>
                    <a:pt x="-6" y="12816"/>
                    <a:pt x="5" y="12979"/>
                  </a:cubicBezTo>
                  <a:cubicBezTo>
                    <a:pt x="17" y="13141"/>
                    <a:pt x="56" y="13303"/>
                    <a:pt x="122" y="13452"/>
                  </a:cubicBezTo>
                  <a:cubicBezTo>
                    <a:pt x="56" y="13303"/>
                    <a:pt x="17" y="13141"/>
                    <a:pt x="5" y="12979"/>
                  </a:cubicBezTo>
                  <a:cubicBezTo>
                    <a:pt x="-7" y="12816"/>
                    <a:pt x="6" y="12652"/>
                    <a:pt x="36" y="12491"/>
                  </a:cubicBezTo>
                  <a:cubicBezTo>
                    <a:pt x="98" y="12169"/>
                    <a:pt x="222" y="11864"/>
                    <a:pt x="364" y="11570"/>
                  </a:cubicBezTo>
                  <a:cubicBezTo>
                    <a:pt x="435" y="11423"/>
                    <a:pt x="502" y="11274"/>
                    <a:pt x="569" y="11125"/>
                  </a:cubicBezTo>
                  <a:cubicBezTo>
                    <a:pt x="635" y="10975"/>
                    <a:pt x="700" y="10825"/>
                    <a:pt x="774" y="10680"/>
                  </a:cubicBezTo>
                  <a:cubicBezTo>
                    <a:pt x="847" y="10534"/>
                    <a:pt x="920" y="10388"/>
                    <a:pt x="988" y="10240"/>
                  </a:cubicBezTo>
                  <a:cubicBezTo>
                    <a:pt x="1028" y="10168"/>
                    <a:pt x="1089" y="10110"/>
                    <a:pt x="1140" y="10047"/>
                  </a:cubicBezTo>
                  <a:cubicBezTo>
                    <a:pt x="1191" y="9983"/>
                    <a:pt x="1229" y="9909"/>
                    <a:pt x="1248" y="9831"/>
                  </a:cubicBezTo>
                  <a:cubicBezTo>
                    <a:pt x="1268" y="9752"/>
                    <a:pt x="1268" y="9668"/>
                    <a:pt x="1250" y="9589"/>
                  </a:cubicBezTo>
                  <a:cubicBezTo>
                    <a:pt x="1229" y="9510"/>
                    <a:pt x="1192" y="9437"/>
                    <a:pt x="1150" y="9366"/>
                  </a:cubicBezTo>
                  <a:cubicBezTo>
                    <a:pt x="1068" y="9227"/>
                    <a:pt x="962" y="9098"/>
                    <a:pt x="901" y="8945"/>
                  </a:cubicBezTo>
                  <a:cubicBezTo>
                    <a:pt x="894" y="8926"/>
                    <a:pt x="887" y="8907"/>
                    <a:pt x="882" y="8887"/>
                  </a:cubicBezTo>
                  <a:lnTo>
                    <a:pt x="876" y="8857"/>
                  </a:lnTo>
                  <a:lnTo>
                    <a:pt x="872" y="8842"/>
                  </a:lnTo>
                  <a:lnTo>
                    <a:pt x="872" y="8826"/>
                  </a:lnTo>
                  <a:lnTo>
                    <a:pt x="869" y="8795"/>
                  </a:lnTo>
                  <a:cubicBezTo>
                    <a:pt x="868" y="8785"/>
                    <a:pt x="870" y="8775"/>
                    <a:pt x="871" y="8764"/>
                  </a:cubicBezTo>
                  <a:cubicBezTo>
                    <a:pt x="872" y="8744"/>
                    <a:pt x="874" y="8723"/>
                    <a:pt x="880" y="8704"/>
                  </a:cubicBezTo>
                  <a:cubicBezTo>
                    <a:pt x="890" y="8664"/>
                    <a:pt x="910" y="8626"/>
                    <a:pt x="935" y="8593"/>
                  </a:cubicBezTo>
                  <a:cubicBezTo>
                    <a:pt x="959" y="8560"/>
                    <a:pt x="989" y="8532"/>
                    <a:pt x="1019" y="8504"/>
                  </a:cubicBezTo>
                  <a:cubicBezTo>
                    <a:pt x="1078" y="8449"/>
                    <a:pt x="1142" y="8397"/>
                    <a:pt x="1192" y="8332"/>
                  </a:cubicBezTo>
                  <a:cubicBezTo>
                    <a:pt x="1243" y="8268"/>
                    <a:pt x="1284" y="8197"/>
                    <a:pt x="1317" y="8123"/>
                  </a:cubicBezTo>
                  <a:cubicBezTo>
                    <a:pt x="1381" y="7974"/>
                    <a:pt x="1413" y="7811"/>
                    <a:pt x="1429" y="7650"/>
                  </a:cubicBezTo>
                  <a:cubicBezTo>
                    <a:pt x="1445" y="7487"/>
                    <a:pt x="1445" y="7323"/>
                    <a:pt x="1441" y="7160"/>
                  </a:cubicBezTo>
                  <a:cubicBezTo>
                    <a:pt x="1429" y="6834"/>
                    <a:pt x="1429" y="6507"/>
                    <a:pt x="1453" y="6180"/>
                  </a:cubicBezTo>
                  <a:cubicBezTo>
                    <a:pt x="1467" y="6018"/>
                    <a:pt x="1486" y="5855"/>
                    <a:pt x="1518" y="5695"/>
                  </a:cubicBezTo>
                  <a:cubicBezTo>
                    <a:pt x="1553" y="5535"/>
                    <a:pt x="1610" y="5380"/>
                    <a:pt x="1688" y="5235"/>
                  </a:cubicBezTo>
                  <a:cubicBezTo>
                    <a:pt x="1728" y="5163"/>
                    <a:pt x="1772" y="5095"/>
                    <a:pt x="1823" y="5031"/>
                  </a:cubicBezTo>
                  <a:cubicBezTo>
                    <a:pt x="1873" y="4966"/>
                    <a:pt x="1931" y="4907"/>
                    <a:pt x="1991" y="4852"/>
                  </a:cubicBezTo>
                  <a:cubicBezTo>
                    <a:pt x="2112" y="4741"/>
                    <a:pt x="2243" y="4644"/>
                    <a:pt x="2375" y="4547"/>
                  </a:cubicBezTo>
                  <a:cubicBezTo>
                    <a:pt x="2507" y="4451"/>
                    <a:pt x="2640" y="4356"/>
                    <a:pt x="2764" y="4250"/>
                  </a:cubicBezTo>
                  <a:cubicBezTo>
                    <a:pt x="2888" y="4144"/>
                    <a:pt x="3003" y="4027"/>
                    <a:pt x="3106" y="3901"/>
                  </a:cubicBezTo>
                  <a:cubicBezTo>
                    <a:pt x="3156" y="3836"/>
                    <a:pt x="3206" y="3772"/>
                    <a:pt x="3247" y="3701"/>
                  </a:cubicBezTo>
                  <a:cubicBezTo>
                    <a:pt x="3270" y="3667"/>
                    <a:pt x="3289" y="3631"/>
                    <a:pt x="3309" y="3595"/>
                  </a:cubicBezTo>
                  <a:cubicBezTo>
                    <a:pt x="3326" y="3558"/>
                    <a:pt x="3346" y="3523"/>
                    <a:pt x="3360" y="3485"/>
                  </a:cubicBezTo>
                  <a:cubicBezTo>
                    <a:pt x="3394" y="3410"/>
                    <a:pt x="3417" y="3331"/>
                    <a:pt x="3437" y="3253"/>
                  </a:cubicBezTo>
                  <a:cubicBezTo>
                    <a:pt x="3444" y="3213"/>
                    <a:pt x="3455" y="3173"/>
                    <a:pt x="3459" y="3133"/>
                  </a:cubicBezTo>
                  <a:cubicBezTo>
                    <a:pt x="3461" y="3112"/>
                    <a:pt x="3465" y="3092"/>
                    <a:pt x="3467" y="3072"/>
                  </a:cubicBezTo>
                  <a:lnTo>
                    <a:pt x="3471" y="3011"/>
                  </a:lnTo>
                  <a:cubicBezTo>
                    <a:pt x="3482" y="2848"/>
                    <a:pt x="3463" y="2682"/>
                    <a:pt x="3395" y="2532"/>
                  </a:cubicBezTo>
                  <a:cubicBezTo>
                    <a:pt x="3361" y="2459"/>
                    <a:pt x="3313" y="2392"/>
                    <a:pt x="3259" y="2330"/>
                  </a:cubicBezTo>
                  <a:cubicBezTo>
                    <a:pt x="3206" y="2269"/>
                    <a:pt x="3148" y="2212"/>
                    <a:pt x="3086" y="2158"/>
                  </a:cubicBezTo>
                  <a:cubicBezTo>
                    <a:pt x="3024" y="2106"/>
                    <a:pt x="2958" y="2057"/>
                    <a:pt x="2889" y="2013"/>
                  </a:cubicBezTo>
                  <a:cubicBezTo>
                    <a:pt x="2855" y="1991"/>
                    <a:pt x="2818" y="1973"/>
                    <a:pt x="2782" y="1954"/>
                  </a:cubicBezTo>
                  <a:lnTo>
                    <a:pt x="2673" y="1897"/>
                  </a:lnTo>
                  <a:cubicBezTo>
                    <a:pt x="2529" y="1821"/>
                    <a:pt x="2385" y="1742"/>
                    <a:pt x="2251" y="1649"/>
                  </a:cubicBezTo>
                  <a:cubicBezTo>
                    <a:pt x="2183" y="1603"/>
                    <a:pt x="2117" y="1554"/>
                    <a:pt x="2054" y="1502"/>
                  </a:cubicBezTo>
                  <a:cubicBezTo>
                    <a:pt x="1991" y="1451"/>
                    <a:pt x="1931" y="1395"/>
                    <a:pt x="1876" y="1335"/>
                  </a:cubicBezTo>
                  <a:cubicBezTo>
                    <a:pt x="1763" y="1216"/>
                    <a:pt x="1666" y="1083"/>
                    <a:pt x="1587" y="940"/>
                  </a:cubicBezTo>
                  <a:cubicBezTo>
                    <a:pt x="1507" y="798"/>
                    <a:pt x="1450" y="643"/>
                    <a:pt x="1412" y="485"/>
                  </a:cubicBezTo>
                  <a:cubicBezTo>
                    <a:pt x="1374" y="325"/>
                    <a:pt x="1354" y="162"/>
                    <a:pt x="1343" y="0"/>
                  </a:cubicBezTo>
                  <a:close/>
                </a:path>
              </a:pathLst>
            </a:custGeom>
            <a:solidFill>
              <a:schemeClr val="dk1"/>
            </a:solidFill>
            <a:ln cap="flat" cmpd="sng" w="9525">
              <a:solidFill>
                <a:schemeClr val="dk1"/>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95" name="Google Shape;295;p1"/>
            <p:cNvSpPr/>
            <p:nvPr/>
          </p:nvSpPr>
          <p:spPr>
            <a:xfrm>
              <a:off x="4075560" y="266760"/>
              <a:ext cx="1148040" cy="4815000"/>
            </a:xfrm>
            <a:custGeom>
              <a:rect b="b" l="l" r="r" t="t"/>
              <a:pathLst>
                <a:path extrusionOk="0" h="13375" w="3189">
                  <a:moveTo>
                    <a:pt x="1016" y="0"/>
                  </a:moveTo>
                  <a:cubicBezTo>
                    <a:pt x="1020" y="161"/>
                    <a:pt x="1031" y="324"/>
                    <a:pt x="1060" y="483"/>
                  </a:cubicBezTo>
                  <a:cubicBezTo>
                    <a:pt x="1088" y="643"/>
                    <a:pt x="1134" y="800"/>
                    <a:pt x="1203" y="946"/>
                  </a:cubicBezTo>
                  <a:cubicBezTo>
                    <a:pt x="1341" y="1240"/>
                    <a:pt x="1554" y="1497"/>
                    <a:pt x="1817" y="1685"/>
                  </a:cubicBezTo>
                  <a:cubicBezTo>
                    <a:pt x="1947" y="1783"/>
                    <a:pt x="2087" y="1865"/>
                    <a:pt x="2231" y="1939"/>
                  </a:cubicBezTo>
                  <a:cubicBezTo>
                    <a:pt x="2303" y="1977"/>
                    <a:pt x="2375" y="2013"/>
                    <a:pt x="2447" y="2049"/>
                  </a:cubicBezTo>
                  <a:cubicBezTo>
                    <a:pt x="2484" y="2068"/>
                    <a:pt x="2521" y="2085"/>
                    <a:pt x="2556" y="2103"/>
                  </a:cubicBezTo>
                  <a:cubicBezTo>
                    <a:pt x="2592" y="2123"/>
                    <a:pt x="2627" y="2144"/>
                    <a:pt x="2660" y="2167"/>
                  </a:cubicBezTo>
                  <a:cubicBezTo>
                    <a:pt x="2728" y="2212"/>
                    <a:pt x="2791" y="2263"/>
                    <a:pt x="2851" y="2317"/>
                  </a:cubicBezTo>
                  <a:cubicBezTo>
                    <a:pt x="2910" y="2372"/>
                    <a:pt x="2968" y="2430"/>
                    <a:pt x="3017" y="2495"/>
                  </a:cubicBezTo>
                  <a:cubicBezTo>
                    <a:pt x="3067" y="2559"/>
                    <a:pt x="3108" y="2630"/>
                    <a:pt x="3136" y="2707"/>
                  </a:cubicBezTo>
                  <a:cubicBezTo>
                    <a:pt x="3163" y="2783"/>
                    <a:pt x="3179" y="2863"/>
                    <a:pt x="3186" y="2944"/>
                  </a:cubicBezTo>
                  <a:cubicBezTo>
                    <a:pt x="3192" y="3025"/>
                    <a:pt x="3189" y="3107"/>
                    <a:pt x="3182" y="3187"/>
                  </a:cubicBezTo>
                  <a:cubicBezTo>
                    <a:pt x="3176" y="3228"/>
                    <a:pt x="3173" y="3268"/>
                    <a:pt x="3164" y="3308"/>
                  </a:cubicBezTo>
                  <a:cubicBezTo>
                    <a:pt x="3159" y="3327"/>
                    <a:pt x="3156" y="3347"/>
                    <a:pt x="3151" y="3368"/>
                  </a:cubicBezTo>
                  <a:lnTo>
                    <a:pt x="3135" y="3426"/>
                  </a:lnTo>
                  <a:cubicBezTo>
                    <a:pt x="3130" y="3446"/>
                    <a:pt x="3123" y="3464"/>
                    <a:pt x="3116" y="3484"/>
                  </a:cubicBezTo>
                  <a:cubicBezTo>
                    <a:pt x="3110" y="3503"/>
                    <a:pt x="3103" y="3523"/>
                    <a:pt x="3096" y="3541"/>
                  </a:cubicBezTo>
                  <a:cubicBezTo>
                    <a:pt x="3080" y="3578"/>
                    <a:pt x="3065" y="3616"/>
                    <a:pt x="3047" y="3653"/>
                  </a:cubicBezTo>
                  <a:cubicBezTo>
                    <a:pt x="3012" y="3726"/>
                    <a:pt x="2969" y="3795"/>
                    <a:pt x="2924" y="3862"/>
                  </a:cubicBezTo>
                  <a:cubicBezTo>
                    <a:pt x="2739" y="4130"/>
                    <a:pt x="2490" y="4347"/>
                    <a:pt x="2226" y="4532"/>
                  </a:cubicBezTo>
                  <a:cubicBezTo>
                    <a:pt x="2094" y="4628"/>
                    <a:pt x="1960" y="4718"/>
                    <a:pt x="1831" y="4816"/>
                  </a:cubicBezTo>
                  <a:cubicBezTo>
                    <a:pt x="1703" y="4914"/>
                    <a:pt x="1577" y="5019"/>
                    <a:pt x="1476" y="5145"/>
                  </a:cubicBezTo>
                  <a:cubicBezTo>
                    <a:pt x="1375" y="5271"/>
                    <a:pt x="1293" y="5412"/>
                    <a:pt x="1232" y="5562"/>
                  </a:cubicBezTo>
                  <a:cubicBezTo>
                    <a:pt x="1169" y="5712"/>
                    <a:pt x="1140" y="5872"/>
                    <a:pt x="1110" y="6031"/>
                  </a:cubicBezTo>
                  <a:cubicBezTo>
                    <a:pt x="1052" y="6349"/>
                    <a:pt x="1022" y="6673"/>
                    <a:pt x="1025" y="6997"/>
                  </a:cubicBezTo>
                  <a:cubicBezTo>
                    <a:pt x="1026" y="7319"/>
                    <a:pt x="1033" y="7648"/>
                    <a:pt x="954" y="7964"/>
                  </a:cubicBezTo>
                  <a:cubicBezTo>
                    <a:pt x="915" y="8121"/>
                    <a:pt x="848" y="8274"/>
                    <a:pt x="741" y="8398"/>
                  </a:cubicBezTo>
                  <a:lnTo>
                    <a:pt x="663" y="8491"/>
                  </a:lnTo>
                  <a:cubicBezTo>
                    <a:pt x="636" y="8521"/>
                    <a:pt x="611" y="8553"/>
                    <a:pt x="593" y="8588"/>
                  </a:cubicBezTo>
                  <a:cubicBezTo>
                    <a:pt x="554" y="8659"/>
                    <a:pt x="546" y="8744"/>
                    <a:pt x="564" y="8823"/>
                  </a:cubicBezTo>
                  <a:cubicBezTo>
                    <a:pt x="582" y="8901"/>
                    <a:pt x="621" y="8974"/>
                    <a:pt x="664" y="9041"/>
                  </a:cubicBezTo>
                  <a:cubicBezTo>
                    <a:pt x="707" y="9110"/>
                    <a:pt x="756" y="9175"/>
                    <a:pt x="803" y="9241"/>
                  </a:cubicBezTo>
                  <a:cubicBezTo>
                    <a:pt x="850" y="9307"/>
                    <a:pt x="896" y="9374"/>
                    <a:pt x="933" y="9447"/>
                  </a:cubicBezTo>
                  <a:cubicBezTo>
                    <a:pt x="969" y="9519"/>
                    <a:pt x="993" y="9599"/>
                    <a:pt x="997" y="9680"/>
                  </a:cubicBezTo>
                  <a:cubicBezTo>
                    <a:pt x="1001" y="9761"/>
                    <a:pt x="985" y="9844"/>
                    <a:pt x="954" y="9918"/>
                  </a:cubicBezTo>
                  <a:cubicBezTo>
                    <a:pt x="922" y="9994"/>
                    <a:pt x="868" y="10056"/>
                    <a:pt x="834" y="10130"/>
                  </a:cubicBezTo>
                  <a:cubicBezTo>
                    <a:pt x="816" y="10166"/>
                    <a:pt x="807" y="10205"/>
                    <a:pt x="797" y="10244"/>
                  </a:cubicBezTo>
                  <a:cubicBezTo>
                    <a:pt x="787" y="10284"/>
                    <a:pt x="774" y="10323"/>
                    <a:pt x="761" y="10361"/>
                  </a:cubicBezTo>
                  <a:cubicBezTo>
                    <a:pt x="736" y="10437"/>
                    <a:pt x="707" y="10514"/>
                    <a:pt x="679" y="10589"/>
                  </a:cubicBezTo>
                  <a:cubicBezTo>
                    <a:pt x="620" y="10740"/>
                    <a:pt x="569" y="10895"/>
                    <a:pt x="514" y="11047"/>
                  </a:cubicBezTo>
                  <a:cubicBezTo>
                    <a:pt x="460" y="11199"/>
                    <a:pt x="401" y="11351"/>
                    <a:pt x="336" y="11499"/>
                  </a:cubicBezTo>
                  <a:cubicBezTo>
                    <a:pt x="206" y="11795"/>
                    <a:pt x="90" y="12101"/>
                    <a:pt x="34" y="12420"/>
                  </a:cubicBezTo>
                  <a:cubicBezTo>
                    <a:pt x="5" y="12580"/>
                    <a:pt x="-7" y="12742"/>
                    <a:pt x="5" y="12903"/>
                  </a:cubicBezTo>
                  <a:cubicBezTo>
                    <a:pt x="16" y="13065"/>
                    <a:pt x="51" y="13226"/>
                    <a:pt x="114" y="13375"/>
                  </a:cubicBezTo>
                  <a:cubicBezTo>
                    <a:pt x="51" y="13226"/>
                    <a:pt x="15" y="13065"/>
                    <a:pt x="4" y="12903"/>
                  </a:cubicBezTo>
                  <a:cubicBezTo>
                    <a:pt x="-8" y="12742"/>
                    <a:pt x="5" y="12580"/>
                    <a:pt x="32" y="12420"/>
                  </a:cubicBezTo>
                  <a:cubicBezTo>
                    <a:pt x="89" y="12100"/>
                    <a:pt x="204" y="11794"/>
                    <a:pt x="333" y="11498"/>
                  </a:cubicBezTo>
                  <a:cubicBezTo>
                    <a:pt x="399" y="11349"/>
                    <a:pt x="458" y="11198"/>
                    <a:pt x="512" y="11046"/>
                  </a:cubicBezTo>
                  <a:cubicBezTo>
                    <a:pt x="567" y="10894"/>
                    <a:pt x="617" y="10739"/>
                    <a:pt x="676" y="10588"/>
                  </a:cubicBezTo>
                  <a:cubicBezTo>
                    <a:pt x="704" y="10512"/>
                    <a:pt x="732" y="10436"/>
                    <a:pt x="758" y="10360"/>
                  </a:cubicBezTo>
                  <a:cubicBezTo>
                    <a:pt x="770" y="10321"/>
                    <a:pt x="783" y="10283"/>
                    <a:pt x="793" y="10243"/>
                  </a:cubicBezTo>
                  <a:cubicBezTo>
                    <a:pt x="803" y="10205"/>
                    <a:pt x="812" y="10164"/>
                    <a:pt x="830" y="10128"/>
                  </a:cubicBezTo>
                  <a:cubicBezTo>
                    <a:pt x="865" y="10054"/>
                    <a:pt x="919" y="9991"/>
                    <a:pt x="950" y="9916"/>
                  </a:cubicBezTo>
                  <a:cubicBezTo>
                    <a:pt x="981" y="9842"/>
                    <a:pt x="997" y="9761"/>
                    <a:pt x="992" y="9680"/>
                  </a:cubicBezTo>
                  <a:cubicBezTo>
                    <a:pt x="988" y="9600"/>
                    <a:pt x="965" y="9520"/>
                    <a:pt x="928" y="9449"/>
                  </a:cubicBezTo>
                  <a:cubicBezTo>
                    <a:pt x="892" y="9377"/>
                    <a:pt x="845" y="9310"/>
                    <a:pt x="799" y="9244"/>
                  </a:cubicBezTo>
                  <a:cubicBezTo>
                    <a:pt x="752" y="9178"/>
                    <a:pt x="703" y="9113"/>
                    <a:pt x="660" y="9045"/>
                  </a:cubicBezTo>
                  <a:cubicBezTo>
                    <a:pt x="616" y="8976"/>
                    <a:pt x="577" y="8903"/>
                    <a:pt x="559" y="8824"/>
                  </a:cubicBezTo>
                  <a:cubicBezTo>
                    <a:pt x="540" y="8745"/>
                    <a:pt x="548" y="8658"/>
                    <a:pt x="588" y="8586"/>
                  </a:cubicBezTo>
                  <a:cubicBezTo>
                    <a:pt x="606" y="8549"/>
                    <a:pt x="632" y="8517"/>
                    <a:pt x="658" y="8486"/>
                  </a:cubicBezTo>
                  <a:lnTo>
                    <a:pt x="736" y="8394"/>
                  </a:lnTo>
                  <a:cubicBezTo>
                    <a:pt x="842" y="8271"/>
                    <a:pt x="909" y="8119"/>
                    <a:pt x="947" y="7962"/>
                  </a:cubicBezTo>
                  <a:cubicBezTo>
                    <a:pt x="1026" y="7647"/>
                    <a:pt x="1018" y="7320"/>
                    <a:pt x="1017" y="6997"/>
                  </a:cubicBezTo>
                  <a:cubicBezTo>
                    <a:pt x="1014" y="6672"/>
                    <a:pt x="1043" y="6348"/>
                    <a:pt x="1101" y="6029"/>
                  </a:cubicBezTo>
                  <a:cubicBezTo>
                    <a:pt x="1131" y="5870"/>
                    <a:pt x="1161" y="5709"/>
                    <a:pt x="1224" y="5559"/>
                  </a:cubicBezTo>
                  <a:cubicBezTo>
                    <a:pt x="1286" y="5409"/>
                    <a:pt x="1368" y="5267"/>
                    <a:pt x="1471" y="5141"/>
                  </a:cubicBezTo>
                  <a:cubicBezTo>
                    <a:pt x="1572" y="5014"/>
                    <a:pt x="1699" y="4909"/>
                    <a:pt x="1827" y="4810"/>
                  </a:cubicBezTo>
                  <a:cubicBezTo>
                    <a:pt x="1956" y="4712"/>
                    <a:pt x="2090" y="4622"/>
                    <a:pt x="2222" y="4528"/>
                  </a:cubicBezTo>
                  <a:cubicBezTo>
                    <a:pt x="2486" y="4341"/>
                    <a:pt x="2734" y="4126"/>
                    <a:pt x="2919" y="3859"/>
                  </a:cubicBezTo>
                  <a:cubicBezTo>
                    <a:pt x="2964" y="3792"/>
                    <a:pt x="3007" y="3723"/>
                    <a:pt x="3042" y="3650"/>
                  </a:cubicBezTo>
                  <a:cubicBezTo>
                    <a:pt x="3060" y="3614"/>
                    <a:pt x="3075" y="3577"/>
                    <a:pt x="3091" y="3540"/>
                  </a:cubicBezTo>
                  <a:cubicBezTo>
                    <a:pt x="3098" y="3520"/>
                    <a:pt x="3105" y="3501"/>
                    <a:pt x="3111" y="3482"/>
                  </a:cubicBezTo>
                  <a:cubicBezTo>
                    <a:pt x="3119" y="3463"/>
                    <a:pt x="3125" y="3444"/>
                    <a:pt x="3130" y="3424"/>
                  </a:cubicBezTo>
                  <a:lnTo>
                    <a:pt x="3146" y="3366"/>
                  </a:lnTo>
                  <a:cubicBezTo>
                    <a:pt x="3151" y="3347"/>
                    <a:pt x="3154" y="3326"/>
                    <a:pt x="3159" y="3307"/>
                  </a:cubicBezTo>
                  <a:cubicBezTo>
                    <a:pt x="3168" y="3267"/>
                    <a:pt x="3171" y="3227"/>
                    <a:pt x="3178" y="3187"/>
                  </a:cubicBezTo>
                  <a:cubicBezTo>
                    <a:pt x="3185" y="3107"/>
                    <a:pt x="3187" y="3025"/>
                    <a:pt x="3182" y="2945"/>
                  </a:cubicBezTo>
                  <a:cubicBezTo>
                    <a:pt x="3175" y="2864"/>
                    <a:pt x="3159" y="2784"/>
                    <a:pt x="3132" y="2708"/>
                  </a:cubicBezTo>
                  <a:cubicBezTo>
                    <a:pt x="3105" y="2632"/>
                    <a:pt x="3063" y="2561"/>
                    <a:pt x="3014" y="2498"/>
                  </a:cubicBezTo>
                  <a:cubicBezTo>
                    <a:pt x="2964" y="2433"/>
                    <a:pt x="2908" y="2375"/>
                    <a:pt x="2848" y="2321"/>
                  </a:cubicBezTo>
                  <a:cubicBezTo>
                    <a:pt x="2788" y="2266"/>
                    <a:pt x="2725" y="2215"/>
                    <a:pt x="2658" y="2170"/>
                  </a:cubicBezTo>
                  <a:cubicBezTo>
                    <a:pt x="2625" y="2147"/>
                    <a:pt x="2590" y="2126"/>
                    <a:pt x="2555" y="2107"/>
                  </a:cubicBezTo>
                  <a:cubicBezTo>
                    <a:pt x="2519" y="2087"/>
                    <a:pt x="2482" y="2070"/>
                    <a:pt x="2447" y="2052"/>
                  </a:cubicBezTo>
                  <a:cubicBezTo>
                    <a:pt x="2374" y="2016"/>
                    <a:pt x="2301" y="1980"/>
                    <a:pt x="2229" y="1942"/>
                  </a:cubicBezTo>
                  <a:cubicBezTo>
                    <a:pt x="2086" y="1867"/>
                    <a:pt x="1946" y="1784"/>
                    <a:pt x="1816" y="1687"/>
                  </a:cubicBezTo>
                  <a:cubicBezTo>
                    <a:pt x="1553" y="1497"/>
                    <a:pt x="1339" y="1241"/>
                    <a:pt x="1202" y="947"/>
                  </a:cubicBezTo>
                  <a:cubicBezTo>
                    <a:pt x="1133" y="800"/>
                    <a:pt x="1087" y="643"/>
                    <a:pt x="1060" y="484"/>
                  </a:cubicBezTo>
                  <a:cubicBezTo>
                    <a:pt x="1031" y="324"/>
                    <a:pt x="1020" y="161"/>
                    <a:pt x="1016" y="0"/>
                  </a:cubicBezTo>
                  <a:close/>
                </a:path>
              </a:pathLst>
            </a:custGeom>
            <a:solidFill>
              <a:schemeClr val="dk1"/>
            </a:solidFill>
            <a:ln cap="flat" cmpd="sng" w="9525">
              <a:solidFill>
                <a:schemeClr val="dk1"/>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96" name="Google Shape;296;p1"/>
            <p:cNvSpPr/>
            <p:nvPr/>
          </p:nvSpPr>
          <p:spPr>
            <a:xfrm>
              <a:off x="4184640" y="277560"/>
              <a:ext cx="1044720" cy="4787280"/>
            </a:xfrm>
            <a:custGeom>
              <a:rect b="b" l="l" r="r" t="t"/>
              <a:pathLst>
                <a:path extrusionOk="0" h="13298" w="2902">
                  <a:moveTo>
                    <a:pt x="689" y="0"/>
                  </a:moveTo>
                  <a:cubicBezTo>
                    <a:pt x="688" y="161"/>
                    <a:pt x="692" y="323"/>
                    <a:pt x="711" y="483"/>
                  </a:cubicBezTo>
                  <a:cubicBezTo>
                    <a:pt x="731" y="643"/>
                    <a:pt x="766" y="801"/>
                    <a:pt x="825" y="951"/>
                  </a:cubicBezTo>
                  <a:cubicBezTo>
                    <a:pt x="943" y="1251"/>
                    <a:pt x="1139" y="1521"/>
                    <a:pt x="1391" y="1723"/>
                  </a:cubicBezTo>
                  <a:cubicBezTo>
                    <a:pt x="1517" y="1824"/>
                    <a:pt x="1651" y="1913"/>
                    <a:pt x="1793" y="1989"/>
                  </a:cubicBezTo>
                  <a:cubicBezTo>
                    <a:pt x="1935" y="2066"/>
                    <a:pt x="2081" y="2134"/>
                    <a:pt x="2228" y="2203"/>
                  </a:cubicBezTo>
                  <a:cubicBezTo>
                    <a:pt x="2301" y="2236"/>
                    <a:pt x="2370" y="2280"/>
                    <a:pt x="2434" y="2328"/>
                  </a:cubicBezTo>
                  <a:cubicBezTo>
                    <a:pt x="2499" y="2376"/>
                    <a:pt x="2561" y="2428"/>
                    <a:pt x="2618" y="2485"/>
                  </a:cubicBezTo>
                  <a:cubicBezTo>
                    <a:pt x="2676" y="2542"/>
                    <a:pt x="2729" y="2603"/>
                    <a:pt x="2774" y="2671"/>
                  </a:cubicBezTo>
                  <a:cubicBezTo>
                    <a:pt x="2817" y="2739"/>
                    <a:pt x="2850" y="2814"/>
                    <a:pt x="2871" y="2892"/>
                  </a:cubicBezTo>
                  <a:cubicBezTo>
                    <a:pt x="2892" y="2970"/>
                    <a:pt x="2903" y="3051"/>
                    <a:pt x="2902" y="3132"/>
                  </a:cubicBezTo>
                  <a:lnTo>
                    <a:pt x="2902" y="3192"/>
                  </a:lnTo>
                  <a:lnTo>
                    <a:pt x="2898" y="3253"/>
                  </a:lnTo>
                  <a:cubicBezTo>
                    <a:pt x="2897" y="3293"/>
                    <a:pt x="2889" y="3333"/>
                    <a:pt x="2884" y="3373"/>
                  </a:cubicBezTo>
                  <a:cubicBezTo>
                    <a:pt x="2856" y="3532"/>
                    <a:pt x="2801" y="3686"/>
                    <a:pt x="2719" y="3826"/>
                  </a:cubicBezTo>
                  <a:cubicBezTo>
                    <a:pt x="2640" y="3968"/>
                    <a:pt x="2539" y="4094"/>
                    <a:pt x="2425" y="4210"/>
                  </a:cubicBezTo>
                  <a:cubicBezTo>
                    <a:pt x="2314" y="4326"/>
                    <a:pt x="2190" y="4430"/>
                    <a:pt x="2059" y="4526"/>
                  </a:cubicBezTo>
                  <a:cubicBezTo>
                    <a:pt x="1929" y="4621"/>
                    <a:pt x="1794" y="4710"/>
                    <a:pt x="1661" y="4800"/>
                  </a:cubicBezTo>
                  <a:cubicBezTo>
                    <a:pt x="1528" y="4892"/>
                    <a:pt x="1396" y="4985"/>
                    <a:pt x="1276" y="5092"/>
                  </a:cubicBezTo>
                  <a:cubicBezTo>
                    <a:pt x="1156" y="5200"/>
                    <a:pt x="1052" y="5325"/>
                    <a:pt x="967" y="5460"/>
                  </a:cubicBezTo>
                  <a:cubicBezTo>
                    <a:pt x="924" y="5529"/>
                    <a:pt x="886" y="5600"/>
                    <a:pt x="854" y="5674"/>
                  </a:cubicBezTo>
                  <a:cubicBezTo>
                    <a:pt x="822" y="5747"/>
                    <a:pt x="800" y="5826"/>
                    <a:pt x="778" y="5902"/>
                  </a:cubicBezTo>
                  <a:cubicBezTo>
                    <a:pt x="689" y="6212"/>
                    <a:pt x="623" y="6530"/>
                    <a:pt x="610" y="6852"/>
                  </a:cubicBezTo>
                  <a:cubicBezTo>
                    <a:pt x="597" y="7174"/>
                    <a:pt x="608" y="7498"/>
                    <a:pt x="559" y="7818"/>
                  </a:cubicBezTo>
                  <a:cubicBezTo>
                    <a:pt x="548" y="7898"/>
                    <a:pt x="530" y="7977"/>
                    <a:pt x="510" y="8055"/>
                  </a:cubicBezTo>
                  <a:cubicBezTo>
                    <a:pt x="486" y="8133"/>
                    <a:pt x="461" y="8209"/>
                    <a:pt x="422" y="8281"/>
                  </a:cubicBezTo>
                  <a:cubicBezTo>
                    <a:pt x="412" y="8299"/>
                    <a:pt x="405" y="8318"/>
                    <a:pt x="393" y="8334"/>
                  </a:cubicBezTo>
                  <a:lnTo>
                    <a:pt x="360" y="8385"/>
                  </a:lnTo>
                  <a:cubicBezTo>
                    <a:pt x="338" y="8419"/>
                    <a:pt x="316" y="8452"/>
                    <a:pt x="295" y="8487"/>
                  </a:cubicBezTo>
                  <a:cubicBezTo>
                    <a:pt x="275" y="8522"/>
                    <a:pt x="257" y="8557"/>
                    <a:pt x="246" y="8596"/>
                  </a:cubicBezTo>
                  <a:cubicBezTo>
                    <a:pt x="236" y="8635"/>
                    <a:pt x="231" y="8675"/>
                    <a:pt x="235" y="8715"/>
                  </a:cubicBezTo>
                  <a:cubicBezTo>
                    <a:pt x="240" y="8796"/>
                    <a:pt x="273" y="8871"/>
                    <a:pt x="313" y="8940"/>
                  </a:cubicBezTo>
                  <a:cubicBezTo>
                    <a:pt x="354" y="9009"/>
                    <a:pt x="404" y="9074"/>
                    <a:pt x="453" y="9137"/>
                  </a:cubicBezTo>
                  <a:cubicBezTo>
                    <a:pt x="502" y="9200"/>
                    <a:pt x="553" y="9263"/>
                    <a:pt x="599" y="9330"/>
                  </a:cubicBezTo>
                  <a:cubicBezTo>
                    <a:pt x="644" y="9397"/>
                    <a:pt x="685" y="9468"/>
                    <a:pt x="709" y="9545"/>
                  </a:cubicBezTo>
                  <a:cubicBezTo>
                    <a:pt x="733" y="9622"/>
                    <a:pt x="741" y="9705"/>
                    <a:pt x="732" y="9785"/>
                  </a:cubicBezTo>
                  <a:cubicBezTo>
                    <a:pt x="728" y="9826"/>
                    <a:pt x="720" y="9865"/>
                    <a:pt x="707" y="9903"/>
                  </a:cubicBezTo>
                  <a:cubicBezTo>
                    <a:pt x="694" y="9942"/>
                    <a:pt x="678" y="9979"/>
                    <a:pt x="665" y="10017"/>
                  </a:cubicBezTo>
                  <a:cubicBezTo>
                    <a:pt x="637" y="10093"/>
                    <a:pt x="647" y="10176"/>
                    <a:pt x="631" y="10255"/>
                  </a:cubicBezTo>
                  <a:cubicBezTo>
                    <a:pt x="618" y="10335"/>
                    <a:pt x="600" y="10414"/>
                    <a:pt x="580" y="10492"/>
                  </a:cubicBezTo>
                  <a:cubicBezTo>
                    <a:pt x="539" y="10648"/>
                    <a:pt x="504" y="10806"/>
                    <a:pt x="461" y="10961"/>
                  </a:cubicBezTo>
                  <a:cubicBezTo>
                    <a:pt x="418" y="11117"/>
                    <a:pt x="369" y="11271"/>
                    <a:pt x="309" y="11420"/>
                  </a:cubicBezTo>
                  <a:cubicBezTo>
                    <a:pt x="190" y="11720"/>
                    <a:pt x="84" y="12027"/>
                    <a:pt x="31" y="12345"/>
                  </a:cubicBezTo>
                  <a:cubicBezTo>
                    <a:pt x="5" y="12504"/>
                    <a:pt x="-6" y="12667"/>
                    <a:pt x="5" y="12827"/>
                  </a:cubicBezTo>
                  <a:cubicBezTo>
                    <a:pt x="15" y="12988"/>
                    <a:pt x="49" y="13148"/>
                    <a:pt x="108" y="13298"/>
                  </a:cubicBezTo>
                  <a:cubicBezTo>
                    <a:pt x="49" y="13148"/>
                    <a:pt x="15" y="12988"/>
                    <a:pt x="5" y="12827"/>
                  </a:cubicBezTo>
                  <a:cubicBezTo>
                    <a:pt x="-7" y="12667"/>
                    <a:pt x="5" y="12504"/>
                    <a:pt x="30" y="12345"/>
                  </a:cubicBezTo>
                  <a:cubicBezTo>
                    <a:pt x="82" y="12026"/>
                    <a:pt x="189" y="11719"/>
                    <a:pt x="307" y="11419"/>
                  </a:cubicBezTo>
                  <a:cubicBezTo>
                    <a:pt x="366" y="11270"/>
                    <a:pt x="416" y="11116"/>
                    <a:pt x="458" y="10961"/>
                  </a:cubicBezTo>
                  <a:cubicBezTo>
                    <a:pt x="500" y="10805"/>
                    <a:pt x="536" y="10647"/>
                    <a:pt x="577" y="10491"/>
                  </a:cubicBezTo>
                  <a:cubicBezTo>
                    <a:pt x="597" y="10413"/>
                    <a:pt x="614" y="10335"/>
                    <a:pt x="627" y="10255"/>
                  </a:cubicBezTo>
                  <a:cubicBezTo>
                    <a:pt x="643" y="10176"/>
                    <a:pt x="633" y="10093"/>
                    <a:pt x="662" y="10016"/>
                  </a:cubicBezTo>
                  <a:cubicBezTo>
                    <a:pt x="674" y="9978"/>
                    <a:pt x="690" y="9940"/>
                    <a:pt x="703" y="9902"/>
                  </a:cubicBezTo>
                  <a:cubicBezTo>
                    <a:pt x="716" y="9864"/>
                    <a:pt x="724" y="9825"/>
                    <a:pt x="728" y="9784"/>
                  </a:cubicBezTo>
                  <a:cubicBezTo>
                    <a:pt x="737" y="9705"/>
                    <a:pt x="728" y="9623"/>
                    <a:pt x="705" y="9547"/>
                  </a:cubicBezTo>
                  <a:cubicBezTo>
                    <a:pt x="681" y="9469"/>
                    <a:pt x="640" y="9399"/>
                    <a:pt x="595" y="9333"/>
                  </a:cubicBezTo>
                  <a:cubicBezTo>
                    <a:pt x="549" y="9267"/>
                    <a:pt x="499" y="9204"/>
                    <a:pt x="449" y="9140"/>
                  </a:cubicBezTo>
                  <a:cubicBezTo>
                    <a:pt x="400" y="9077"/>
                    <a:pt x="350" y="9012"/>
                    <a:pt x="308" y="8943"/>
                  </a:cubicBezTo>
                  <a:cubicBezTo>
                    <a:pt x="268" y="8873"/>
                    <a:pt x="235" y="8797"/>
                    <a:pt x="229" y="8716"/>
                  </a:cubicBezTo>
                  <a:cubicBezTo>
                    <a:pt x="226" y="8675"/>
                    <a:pt x="230" y="8634"/>
                    <a:pt x="241" y="8595"/>
                  </a:cubicBezTo>
                  <a:cubicBezTo>
                    <a:pt x="252" y="8556"/>
                    <a:pt x="269" y="8519"/>
                    <a:pt x="290" y="8484"/>
                  </a:cubicBezTo>
                  <a:cubicBezTo>
                    <a:pt x="311" y="8449"/>
                    <a:pt x="333" y="8415"/>
                    <a:pt x="355" y="8381"/>
                  </a:cubicBezTo>
                  <a:lnTo>
                    <a:pt x="387" y="8331"/>
                  </a:lnTo>
                  <a:cubicBezTo>
                    <a:pt x="400" y="8314"/>
                    <a:pt x="407" y="8296"/>
                    <a:pt x="416" y="8278"/>
                  </a:cubicBezTo>
                  <a:cubicBezTo>
                    <a:pt x="454" y="8207"/>
                    <a:pt x="480" y="8130"/>
                    <a:pt x="504" y="8053"/>
                  </a:cubicBezTo>
                  <a:cubicBezTo>
                    <a:pt x="524" y="7976"/>
                    <a:pt x="542" y="7897"/>
                    <a:pt x="553" y="7818"/>
                  </a:cubicBezTo>
                  <a:cubicBezTo>
                    <a:pt x="601" y="7498"/>
                    <a:pt x="590" y="7175"/>
                    <a:pt x="601" y="6852"/>
                  </a:cubicBezTo>
                  <a:cubicBezTo>
                    <a:pt x="615" y="6529"/>
                    <a:pt x="681" y="6210"/>
                    <a:pt x="769" y="5900"/>
                  </a:cubicBezTo>
                  <a:cubicBezTo>
                    <a:pt x="791" y="5823"/>
                    <a:pt x="814" y="5745"/>
                    <a:pt x="846" y="5670"/>
                  </a:cubicBezTo>
                  <a:cubicBezTo>
                    <a:pt x="878" y="5596"/>
                    <a:pt x="916" y="5525"/>
                    <a:pt x="959" y="5456"/>
                  </a:cubicBezTo>
                  <a:cubicBezTo>
                    <a:pt x="1046" y="5319"/>
                    <a:pt x="1151" y="5195"/>
                    <a:pt x="1271" y="5086"/>
                  </a:cubicBezTo>
                  <a:cubicBezTo>
                    <a:pt x="1391" y="4978"/>
                    <a:pt x="1524" y="4885"/>
                    <a:pt x="1657" y="4795"/>
                  </a:cubicBezTo>
                  <a:cubicBezTo>
                    <a:pt x="1791" y="4703"/>
                    <a:pt x="1925" y="4615"/>
                    <a:pt x="2055" y="4520"/>
                  </a:cubicBezTo>
                  <a:cubicBezTo>
                    <a:pt x="2186" y="4425"/>
                    <a:pt x="2309" y="4321"/>
                    <a:pt x="2421" y="4206"/>
                  </a:cubicBezTo>
                  <a:cubicBezTo>
                    <a:pt x="2534" y="4090"/>
                    <a:pt x="2635" y="3964"/>
                    <a:pt x="2715" y="3824"/>
                  </a:cubicBezTo>
                  <a:cubicBezTo>
                    <a:pt x="2796" y="3685"/>
                    <a:pt x="2851" y="3531"/>
                    <a:pt x="2879" y="3372"/>
                  </a:cubicBezTo>
                  <a:cubicBezTo>
                    <a:pt x="2883" y="3333"/>
                    <a:pt x="2892" y="3292"/>
                    <a:pt x="2893" y="3253"/>
                  </a:cubicBezTo>
                  <a:lnTo>
                    <a:pt x="2897" y="3192"/>
                  </a:lnTo>
                  <a:lnTo>
                    <a:pt x="2897" y="3132"/>
                  </a:lnTo>
                  <a:cubicBezTo>
                    <a:pt x="2898" y="3052"/>
                    <a:pt x="2887" y="2971"/>
                    <a:pt x="2866" y="2893"/>
                  </a:cubicBezTo>
                  <a:cubicBezTo>
                    <a:pt x="2845" y="2816"/>
                    <a:pt x="2813" y="2741"/>
                    <a:pt x="2770" y="2673"/>
                  </a:cubicBezTo>
                  <a:cubicBezTo>
                    <a:pt x="2726" y="2606"/>
                    <a:pt x="2673" y="2544"/>
                    <a:pt x="2615" y="2488"/>
                  </a:cubicBezTo>
                  <a:cubicBezTo>
                    <a:pt x="2559" y="2431"/>
                    <a:pt x="2497" y="2379"/>
                    <a:pt x="2432" y="2331"/>
                  </a:cubicBezTo>
                  <a:cubicBezTo>
                    <a:pt x="2367" y="2283"/>
                    <a:pt x="2299" y="2240"/>
                    <a:pt x="2226" y="2205"/>
                  </a:cubicBezTo>
                  <a:cubicBezTo>
                    <a:pt x="2081" y="2136"/>
                    <a:pt x="1933" y="2068"/>
                    <a:pt x="1792" y="1992"/>
                  </a:cubicBezTo>
                  <a:cubicBezTo>
                    <a:pt x="1650" y="1916"/>
                    <a:pt x="1515" y="1825"/>
                    <a:pt x="1389" y="1724"/>
                  </a:cubicBezTo>
                  <a:cubicBezTo>
                    <a:pt x="1138" y="1522"/>
                    <a:pt x="942" y="1252"/>
                    <a:pt x="824" y="952"/>
                  </a:cubicBezTo>
                  <a:cubicBezTo>
                    <a:pt x="765" y="802"/>
                    <a:pt x="730" y="643"/>
                    <a:pt x="711" y="483"/>
                  </a:cubicBezTo>
                  <a:cubicBezTo>
                    <a:pt x="691" y="323"/>
                    <a:pt x="687" y="161"/>
                    <a:pt x="689" y="0"/>
                  </a:cubicBezTo>
                  <a:close/>
                </a:path>
              </a:pathLst>
            </a:custGeom>
            <a:solidFill>
              <a:schemeClr val="dk1"/>
            </a:solidFill>
            <a:ln cap="flat" cmpd="sng" w="9525">
              <a:solidFill>
                <a:schemeClr val="dk1"/>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97" name="Google Shape;297;p1"/>
            <p:cNvSpPr/>
            <p:nvPr/>
          </p:nvSpPr>
          <p:spPr>
            <a:xfrm>
              <a:off x="4258800" y="288360"/>
              <a:ext cx="976320" cy="4759920"/>
            </a:xfrm>
            <a:custGeom>
              <a:rect b="b" l="l" r="r" t="t"/>
              <a:pathLst>
                <a:path extrusionOk="0" h="13222" w="2712">
                  <a:moveTo>
                    <a:pt x="459" y="0"/>
                  </a:moveTo>
                  <a:cubicBezTo>
                    <a:pt x="453" y="161"/>
                    <a:pt x="450" y="323"/>
                    <a:pt x="463" y="483"/>
                  </a:cubicBezTo>
                  <a:cubicBezTo>
                    <a:pt x="474" y="644"/>
                    <a:pt x="500" y="804"/>
                    <a:pt x="550" y="958"/>
                  </a:cubicBezTo>
                  <a:cubicBezTo>
                    <a:pt x="650" y="1264"/>
                    <a:pt x="829" y="1545"/>
                    <a:pt x="1069" y="1761"/>
                  </a:cubicBezTo>
                  <a:cubicBezTo>
                    <a:pt x="1129" y="1815"/>
                    <a:pt x="1193" y="1864"/>
                    <a:pt x="1258" y="1911"/>
                  </a:cubicBezTo>
                  <a:cubicBezTo>
                    <a:pt x="1324" y="1959"/>
                    <a:pt x="1391" y="2003"/>
                    <a:pt x="1460" y="2043"/>
                  </a:cubicBezTo>
                  <a:cubicBezTo>
                    <a:pt x="1600" y="2124"/>
                    <a:pt x="1747" y="2191"/>
                    <a:pt x="1894" y="2257"/>
                  </a:cubicBezTo>
                  <a:lnTo>
                    <a:pt x="2004" y="2307"/>
                  </a:lnTo>
                  <a:cubicBezTo>
                    <a:pt x="2041" y="2323"/>
                    <a:pt x="2077" y="2340"/>
                    <a:pt x="2113" y="2360"/>
                  </a:cubicBezTo>
                  <a:cubicBezTo>
                    <a:pt x="2183" y="2400"/>
                    <a:pt x="2249" y="2446"/>
                    <a:pt x="2312" y="2497"/>
                  </a:cubicBezTo>
                  <a:cubicBezTo>
                    <a:pt x="2437" y="2599"/>
                    <a:pt x="2553" y="2716"/>
                    <a:pt x="2627" y="2862"/>
                  </a:cubicBezTo>
                  <a:cubicBezTo>
                    <a:pt x="2662" y="2934"/>
                    <a:pt x="2686" y="3012"/>
                    <a:pt x="2699" y="3092"/>
                  </a:cubicBezTo>
                  <a:cubicBezTo>
                    <a:pt x="2713" y="3172"/>
                    <a:pt x="2714" y="3253"/>
                    <a:pt x="2710" y="3333"/>
                  </a:cubicBezTo>
                  <a:cubicBezTo>
                    <a:pt x="2707" y="3414"/>
                    <a:pt x="2692" y="3494"/>
                    <a:pt x="2674" y="3572"/>
                  </a:cubicBezTo>
                  <a:cubicBezTo>
                    <a:pt x="2653" y="3651"/>
                    <a:pt x="2627" y="3728"/>
                    <a:pt x="2593" y="3801"/>
                  </a:cubicBezTo>
                  <a:cubicBezTo>
                    <a:pt x="2560" y="3874"/>
                    <a:pt x="2521" y="3946"/>
                    <a:pt x="2475" y="4012"/>
                  </a:cubicBezTo>
                  <a:cubicBezTo>
                    <a:pt x="2453" y="4046"/>
                    <a:pt x="2428" y="4077"/>
                    <a:pt x="2404" y="4110"/>
                  </a:cubicBezTo>
                  <a:cubicBezTo>
                    <a:pt x="2379" y="4141"/>
                    <a:pt x="2354" y="4173"/>
                    <a:pt x="2327" y="4203"/>
                  </a:cubicBezTo>
                  <a:cubicBezTo>
                    <a:pt x="2219" y="4324"/>
                    <a:pt x="2099" y="4433"/>
                    <a:pt x="1971" y="4531"/>
                  </a:cubicBezTo>
                  <a:cubicBezTo>
                    <a:pt x="1715" y="4728"/>
                    <a:pt x="1431" y="4885"/>
                    <a:pt x="1171" y="5075"/>
                  </a:cubicBezTo>
                  <a:cubicBezTo>
                    <a:pt x="1041" y="5169"/>
                    <a:pt x="920" y="5277"/>
                    <a:pt x="814" y="5398"/>
                  </a:cubicBezTo>
                  <a:cubicBezTo>
                    <a:pt x="710" y="5520"/>
                    <a:pt x="615" y="5653"/>
                    <a:pt x="555" y="5803"/>
                  </a:cubicBezTo>
                  <a:cubicBezTo>
                    <a:pt x="437" y="6102"/>
                    <a:pt x="336" y="6411"/>
                    <a:pt x="299" y="6732"/>
                  </a:cubicBezTo>
                  <a:cubicBezTo>
                    <a:pt x="282" y="6892"/>
                    <a:pt x="279" y="7053"/>
                    <a:pt x="273" y="7214"/>
                  </a:cubicBezTo>
                  <a:cubicBezTo>
                    <a:pt x="267" y="7376"/>
                    <a:pt x="261" y="7536"/>
                    <a:pt x="246" y="7697"/>
                  </a:cubicBezTo>
                  <a:cubicBezTo>
                    <a:pt x="231" y="7858"/>
                    <a:pt x="209" y="8019"/>
                    <a:pt x="161" y="8174"/>
                  </a:cubicBezTo>
                  <a:cubicBezTo>
                    <a:pt x="151" y="8212"/>
                    <a:pt x="135" y="8250"/>
                    <a:pt x="120" y="8288"/>
                  </a:cubicBezTo>
                  <a:cubicBezTo>
                    <a:pt x="104" y="8324"/>
                    <a:pt x="84" y="8360"/>
                    <a:pt x="68" y="8397"/>
                  </a:cubicBezTo>
                  <a:cubicBezTo>
                    <a:pt x="54" y="8435"/>
                    <a:pt x="37" y="8471"/>
                    <a:pt x="25" y="8509"/>
                  </a:cubicBezTo>
                  <a:cubicBezTo>
                    <a:pt x="13" y="8548"/>
                    <a:pt x="6" y="8587"/>
                    <a:pt x="6" y="8628"/>
                  </a:cubicBezTo>
                  <a:cubicBezTo>
                    <a:pt x="4" y="8708"/>
                    <a:pt x="30" y="8786"/>
                    <a:pt x="69" y="8856"/>
                  </a:cubicBezTo>
                  <a:cubicBezTo>
                    <a:pt x="108" y="8927"/>
                    <a:pt x="157" y="8991"/>
                    <a:pt x="208" y="9053"/>
                  </a:cubicBezTo>
                  <a:cubicBezTo>
                    <a:pt x="310" y="9178"/>
                    <a:pt x="425" y="9293"/>
                    <a:pt x="502" y="9436"/>
                  </a:cubicBezTo>
                  <a:cubicBezTo>
                    <a:pt x="540" y="9508"/>
                    <a:pt x="567" y="9586"/>
                    <a:pt x="580" y="9666"/>
                  </a:cubicBezTo>
                  <a:cubicBezTo>
                    <a:pt x="585" y="9705"/>
                    <a:pt x="589" y="9746"/>
                    <a:pt x="589" y="9786"/>
                  </a:cubicBezTo>
                  <a:cubicBezTo>
                    <a:pt x="589" y="9826"/>
                    <a:pt x="583" y="9867"/>
                    <a:pt x="578" y="9907"/>
                  </a:cubicBezTo>
                  <a:cubicBezTo>
                    <a:pt x="574" y="9947"/>
                    <a:pt x="572" y="9987"/>
                    <a:pt x="576" y="10028"/>
                  </a:cubicBezTo>
                  <a:cubicBezTo>
                    <a:pt x="580" y="10067"/>
                    <a:pt x="587" y="10107"/>
                    <a:pt x="588" y="10148"/>
                  </a:cubicBezTo>
                  <a:cubicBezTo>
                    <a:pt x="590" y="10228"/>
                    <a:pt x="584" y="10309"/>
                    <a:pt x="576" y="10389"/>
                  </a:cubicBezTo>
                  <a:cubicBezTo>
                    <a:pt x="555" y="10549"/>
                    <a:pt x="534" y="10709"/>
                    <a:pt x="504" y="10868"/>
                  </a:cubicBezTo>
                  <a:cubicBezTo>
                    <a:pt x="474" y="11026"/>
                    <a:pt x="435" y="11183"/>
                    <a:pt x="381" y="11335"/>
                  </a:cubicBezTo>
                  <a:cubicBezTo>
                    <a:pt x="273" y="11639"/>
                    <a:pt x="175" y="11948"/>
                    <a:pt x="126" y="12267"/>
                  </a:cubicBezTo>
                  <a:cubicBezTo>
                    <a:pt x="102" y="12426"/>
                    <a:pt x="92" y="12588"/>
                    <a:pt x="101" y="12749"/>
                  </a:cubicBezTo>
                  <a:cubicBezTo>
                    <a:pt x="112" y="12910"/>
                    <a:pt x="143" y="13070"/>
                    <a:pt x="198" y="13222"/>
                  </a:cubicBezTo>
                  <a:cubicBezTo>
                    <a:pt x="143" y="13070"/>
                    <a:pt x="111" y="12910"/>
                    <a:pt x="101" y="12749"/>
                  </a:cubicBezTo>
                  <a:cubicBezTo>
                    <a:pt x="91" y="12588"/>
                    <a:pt x="101" y="12426"/>
                    <a:pt x="126" y="12267"/>
                  </a:cubicBezTo>
                  <a:cubicBezTo>
                    <a:pt x="173" y="11948"/>
                    <a:pt x="272" y="11638"/>
                    <a:pt x="378" y="11335"/>
                  </a:cubicBezTo>
                  <a:cubicBezTo>
                    <a:pt x="433" y="11183"/>
                    <a:pt x="471" y="11025"/>
                    <a:pt x="501" y="10867"/>
                  </a:cubicBezTo>
                  <a:cubicBezTo>
                    <a:pt x="530" y="10708"/>
                    <a:pt x="552" y="10549"/>
                    <a:pt x="572" y="10389"/>
                  </a:cubicBezTo>
                  <a:cubicBezTo>
                    <a:pt x="580" y="10309"/>
                    <a:pt x="587" y="10228"/>
                    <a:pt x="584" y="10148"/>
                  </a:cubicBezTo>
                  <a:cubicBezTo>
                    <a:pt x="583" y="10107"/>
                    <a:pt x="576" y="10068"/>
                    <a:pt x="572" y="10028"/>
                  </a:cubicBezTo>
                  <a:cubicBezTo>
                    <a:pt x="568" y="9987"/>
                    <a:pt x="570" y="9947"/>
                    <a:pt x="575" y="9906"/>
                  </a:cubicBezTo>
                  <a:cubicBezTo>
                    <a:pt x="579" y="9866"/>
                    <a:pt x="584" y="9826"/>
                    <a:pt x="584" y="9786"/>
                  </a:cubicBezTo>
                  <a:cubicBezTo>
                    <a:pt x="584" y="9746"/>
                    <a:pt x="581" y="9706"/>
                    <a:pt x="576" y="9666"/>
                  </a:cubicBezTo>
                  <a:cubicBezTo>
                    <a:pt x="563" y="9586"/>
                    <a:pt x="536" y="9510"/>
                    <a:pt x="499" y="9439"/>
                  </a:cubicBezTo>
                  <a:cubicBezTo>
                    <a:pt x="421" y="9296"/>
                    <a:pt x="307" y="9181"/>
                    <a:pt x="205" y="9057"/>
                  </a:cubicBezTo>
                  <a:cubicBezTo>
                    <a:pt x="153" y="8994"/>
                    <a:pt x="104" y="8930"/>
                    <a:pt x="64" y="8859"/>
                  </a:cubicBezTo>
                  <a:cubicBezTo>
                    <a:pt x="25" y="8788"/>
                    <a:pt x="-1" y="8708"/>
                    <a:pt x="0" y="8627"/>
                  </a:cubicBezTo>
                  <a:cubicBezTo>
                    <a:pt x="0" y="8586"/>
                    <a:pt x="8" y="8546"/>
                    <a:pt x="20" y="8507"/>
                  </a:cubicBezTo>
                  <a:cubicBezTo>
                    <a:pt x="31" y="8468"/>
                    <a:pt x="49" y="8432"/>
                    <a:pt x="63" y="8394"/>
                  </a:cubicBezTo>
                  <a:cubicBezTo>
                    <a:pt x="80" y="8357"/>
                    <a:pt x="98" y="8322"/>
                    <a:pt x="114" y="8285"/>
                  </a:cubicBezTo>
                  <a:cubicBezTo>
                    <a:pt x="129" y="8247"/>
                    <a:pt x="144" y="8210"/>
                    <a:pt x="155" y="8171"/>
                  </a:cubicBezTo>
                  <a:cubicBezTo>
                    <a:pt x="202" y="8018"/>
                    <a:pt x="225" y="7857"/>
                    <a:pt x="240" y="7697"/>
                  </a:cubicBezTo>
                  <a:cubicBezTo>
                    <a:pt x="254" y="7536"/>
                    <a:pt x="261" y="7375"/>
                    <a:pt x="265" y="7214"/>
                  </a:cubicBezTo>
                  <a:cubicBezTo>
                    <a:pt x="271" y="7052"/>
                    <a:pt x="275" y="6892"/>
                    <a:pt x="291" y="6731"/>
                  </a:cubicBezTo>
                  <a:cubicBezTo>
                    <a:pt x="328" y="6409"/>
                    <a:pt x="429" y="6099"/>
                    <a:pt x="547" y="5800"/>
                  </a:cubicBezTo>
                  <a:cubicBezTo>
                    <a:pt x="608" y="5648"/>
                    <a:pt x="702" y="5514"/>
                    <a:pt x="807" y="5392"/>
                  </a:cubicBezTo>
                  <a:cubicBezTo>
                    <a:pt x="914" y="5270"/>
                    <a:pt x="1035" y="5163"/>
                    <a:pt x="1166" y="5068"/>
                  </a:cubicBezTo>
                  <a:cubicBezTo>
                    <a:pt x="1428" y="4879"/>
                    <a:pt x="1711" y="4722"/>
                    <a:pt x="1967" y="4526"/>
                  </a:cubicBezTo>
                  <a:cubicBezTo>
                    <a:pt x="2095" y="4428"/>
                    <a:pt x="2215" y="4319"/>
                    <a:pt x="2322" y="4199"/>
                  </a:cubicBezTo>
                  <a:cubicBezTo>
                    <a:pt x="2349" y="4169"/>
                    <a:pt x="2374" y="4138"/>
                    <a:pt x="2400" y="4106"/>
                  </a:cubicBezTo>
                  <a:cubicBezTo>
                    <a:pt x="2423" y="4074"/>
                    <a:pt x="2448" y="4043"/>
                    <a:pt x="2470" y="4009"/>
                  </a:cubicBezTo>
                  <a:cubicBezTo>
                    <a:pt x="2516" y="3942"/>
                    <a:pt x="2554" y="3871"/>
                    <a:pt x="2589" y="3799"/>
                  </a:cubicBezTo>
                  <a:cubicBezTo>
                    <a:pt x="2623" y="3726"/>
                    <a:pt x="2648" y="3649"/>
                    <a:pt x="2669" y="3572"/>
                  </a:cubicBezTo>
                  <a:cubicBezTo>
                    <a:pt x="2686" y="3493"/>
                    <a:pt x="2702" y="3413"/>
                    <a:pt x="2704" y="3333"/>
                  </a:cubicBezTo>
                  <a:cubicBezTo>
                    <a:pt x="2709" y="3253"/>
                    <a:pt x="2708" y="3172"/>
                    <a:pt x="2695" y="3093"/>
                  </a:cubicBezTo>
                  <a:cubicBezTo>
                    <a:pt x="2681" y="3013"/>
                    <a:pt x="2658" y="2936"/>
                    <a:pt x="2623" y="2863"/>
                  </a:cubicBezTo>
                  <a:cubicBezTo>
                    <a:pt x="2550" y="2719"/>
                    <a:pt x="2433" y="2602"/>
                    <a:pt x="2310" y="2501"/>
                  </a:cubicBezTo>
                  <a:cubicBezTo>
                    <a:pt x="2247" y="2450"/>
                    <a:pt x="2181" y="2404"/>
                    <a:pt x="2111" y="2363"/>
                  </a:cubicBezTo>
                  <a:cubicBezTo>
                    <a:pt x="2076" y="2343"/>
                    <a:pt x="2039" y="2326"/>
                    <a:pt x="2003" y="2310"/>
                  </a:cubicBezTo>
                  <a:lnTo>
                    <a:pt x="1892" y="2261"/>
                  </a:lnTo>
                  <a:cubicBezTo>
                    <a:pt x="1745" y="2194"/>
                    <a:pt x="1598" y="2127"/>
                    <a:pt x="1459" y="2046"/>
                  </a:cubicBezTo>
                  <a:cubicBezTo>
                    <a:pt x="1389" y="2005"/>
                    <a:pt x="1322" y="1961"/>
                    <a:pt x="1257" y="1913"/>
                  </a:cubicBezTo>
                  <a:cubicBezTo>
                    <a:pt x="1192" y="1866"/>
                    <a:pt x="1127" y="1816"/>
                    <a:pt x="1068" y="1762"/>
                  </a:cubicBezTo>
                  <a:cubicBezTo>
                    <a:pt x="828" y="1546"/>
                    <a:pt x="649" y="1265"/>
                    <a:pt x="549" y="958"/>
                  </a:cubicBezTo>
                  <a:cubicBezTo>
                    <a:pt x="500" y="804"/>
                    <a:pt x="473" y="644"/>
                    <a:pt x="462" y="483"/>
                  </a:cubicBezTo>
                  <a:cubicBezTo>
                    <a:pt x="450" y="323"/>
                    <a:pt x="452" y="161"/>
                    <a:pt x="459" y="0"/>
                  </a:cubicBezTo>
                  <a:close/>
                </a:path>
              </a:pathLst>
            </a:custGeom>
            <a:solidFill>
              <a:schemeClr val="dk1"/>
            </a:solidFill>
            <a:ln cap="flat" cmpd="sng" w="9525">
              <a:solidFill>
                <a:schemeClr val="dk1"/>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98" name="Google Shape;298;p1"/>
            <p:cNvSpPr/>
            <p:nvPr/>
          </p:nvSpPr>
          <p:spPr>
            <a:xfrm>
              <a:off x="4249080" y="298800"/>
              <a:ext cx="991800" cy="4732560"/>
            </a:xfrm>
            <a:custGeom>
              <a:rect b="b" l="l" r="r" t="t"/>
              <a:pathLst>
                <a:path extrusionOk="0" h="13146" w="2755">
                  <a:moveTo>
                    <a:pt x="462" y="0"/>
                  </a:moveTo>
                  <a:cubicBezTo>
                    <a:pt x="451" y="162"/>
                    <a:pt x="443" y="324"/>
                    <a:pt x="448" y="486"/>
                  </a:cubicBezTo>
                  <a:cubicBezTo>
                    <a:pt x="453" y="648"/>
                    <a:pt x="471" y="810"/>
                    <a:pt x="512" y="967"/>
                  </a:cubicBezTo>
                  <a:cubicBezTo>
                    <a:pt x="596" y="1279"/>
                    <a:pt x="761" y="1571"/>
                    <a:pt x="990" y="1800"/>
                  </a:cubicBezTo>
                  <a:cubicBezTo>
                    <a:pt x="1047" y="1858"/>
                    <a:pt x="1108" y="1910"/>
                    <a:pt x="1172" y="1959"/>
                  </a:cubicBezTo>
                  <a:cubicBezTo>
                    <a:pt x="1237" y="2009"/>
                    <a:pt x="1302" y="2056"/>
                    <a:pt x="1371" y="2100"/>
                  </a:cubicBezTo>
                  <a:cubicBezTo>
                    <a:pt x="1507" y="2187"/>
                    <a:pt x="1654" y="2257"/>
                    <a:pt x="1801" y="2323"/>
                  </a:cubicBezTo>
                  <a:cubicBezTo>
                    <a:pt x="1876" y="2355"/>
                    <a:pt x="1950" y="2387"/>
                    <a:pt x="2025" y="2418"/>
                  </a:cubicBezTo>
                  <a:cubicBezTo>
                    <a:pt x="2062" y="2434"/>
                    <a:pt x="2099" y="2450"/>
                    <a:pt x="2136" y="2469"/>
                  </a:cubicBezTo>
                  <a:cubicBezTo>
                    <a:pt x="2171" y="2488"/>
                    <a:pt x="2206" y="2509"/>
                    <a:pt x="2240" y="2531"/>
                  </a:cubicBezTo>
                  <a:cubicBezTo>
                    <a:pt x="2308" y="2575"/>
                    <a:pt x="2372" y="2626"/>
                    <a:pt x="2432" y="2680"/>
                  </a:cubicBezTo>
                  <a:cubicBezTo>
                    <a:pt x="2492" y="2734"/>
                    <a:pt x="2549" y="2793"/>
                    <a:pt x="2597" y="2858"/>
                  </a:cubicBezTo>
                  <a:cubicBezTo>
                    <a:pt x="2695" y="2989"/>
                    <a:pt x="2748" y="3150"/>
                    <a:pt x="2754" y="3312"/>
                  </a:cubicBezTo>
                  <a:cubicBezTo>
                    <a:pt x="2759" y="3474"/>
                    <a:pt x="2738" y="3638"/>
                    <a:pt x="2682" y="3791"/>
                  </a:cubicBezTo>
                  <a:cubicBezTo>
                    <a:pt x="2629" y="3944"/>
                    <a:pt x="2543" y="4085"/>
                    <a:pt x="2442" y="4212"/>
                  </a:cubicBezTo>
                  <a:cubicBezTo>
                    <a:pt x="2339" y="4338"/>
                    <a:pt x="2222" y="4451"/>
                    <a:pt x="2096" y="4552"/>
                  </a:cubicBezTo>
                  <a:cubicBezTo>
                    <a:pt x="1843" y="4756"/>
                    <a:pt x="1557" y="4912"/>
                    <a:pt x="1284" y="5086"/>
                  </a:cubicBezTo>
                  <a:cubicBezTo>
                    <a:pt x="1147" y="5173"/>
                    <a:pt x="1015" y="5266"/>
                    <a:pt x="895" y="5375"/>
                  </a:cubicBezTo>
                  <a:cubicBezTo>
                    <a:pt x="775" y="5482"/>
                    <a:pt x="662" y="5601"/>
                    <a:pt x="575" y="5737"/>
                  </a:cubicBezTo>
                  <a:cubicBezTo>
                    <a:pt x="553" y="5771"/>
                    <a:pt x="536" y="5807"/>
                    <a:pt x="518" y="5843"/>
                  </a:cubicBezTo>
                  <a:cubicBezTo>
                    <a:pt x="500" y="5880"/>
                    <a:pt x="483" y="5916"/>
                    <a:pt x="465" y="5953"/>
                  </a:cubicBezTo>
                  <a:cubicBezTo>
                    <a:pt x="431" y="6027"/>
                    <a:pt x="399" y="6100"/>
                    <a:pt x="369" y="6175"/>
                  </a:cubicBezTo>
                  <a:cubicBezTo>
                    <a:pt x="309" y="6326"/>
                    <a:pt x="258" y="6481"/>
                    <a:pt x="228" y="6639"/>
                  </a:cubicBezTo>
                  <a:cubicBezTo>
                    <a:pt x="199" y="6798"/>
                    <a:pt x="191" y="6960"/>
                    <a:pt x="182" y="7122"/>
                  </a:cubicBezTo>
                  <a:cubicBezTo>
                    <a:pt x="174" y="7284"/>
                    <a:pt x="168" y="7445"/>
                    <a:pt x="159" y="7607"/>
                  </a:cubicBezTo>
                  <a:cubicBezTo>
                    <a:pt x="149" y="7769"/>
                    <a:pt x="136" y="7931"/>
                    <a:pt x="107" y="8091"/>
                  </a:cubicBezTo>
                  <a:cubicBezTo>
                    <a:pt x="86" y="8251"/>
                    <a:pt x="6" y="8401"/>
                    <a:pt x="6" y="8563"/>
                  </a:cubicBezTo>
                  <a:cubicBezTo>
                    <a:pt x="6" y="8644"/>
                    <a:pt x="29" y="8724"/>
                    <a:pt x="67" y="8794"/>
                  </a:cubicBezTo>
                  <a:cubicBezTo>
                    <a:pt x="106" y="8865"/>
                    <a:pt x="157" y="8929"/>
                    <a:pt x="209" y="8990"/>
                  </a:cubicBezTo>
                  <a:cubicBezTo>
                    <a:pt x="315" y="9112"/>
                    <a:pt x="435" y="9223"/>
                    <a:pt x="530" y="9356"/>
                  </a:cubicBezTo>
                  <a:cubicBezTo>
                    <a:pt x="624" y="9488"/>
                    <a:pt x="682" y="9644"/>
                    <a:pt x="707" y="9805"/>
                  </a:cubicBezTo>
                  <a:cubicBezTo>
                    <a:pt x="713" y="9844"/>
                    <a:pt x="720" y="9885"/>
                    <a:pt x="729" y="9923"/>
                  </a:cubicBezTo>
                  <a:cubicBezTo>
                    <a:pt x="739" y="9963"/>
                    <a:pt x="755" y="10000"/>
                    <a:pt x="765" y="10040"/>
                  </a:cubicBezTo>
                  <a:cubicBezTo>
                    <a:pt x="785" y="10118"/>
                    <a:pt x="793" y="10200"/>
                    <a:pt x="796" y="10280"/>
                  </a:cubicBezTo>
                  <a:cubicBezTo>
                    <a:pt x="801" y="10604"/>
                    <a:pt x="780" y="10932"/>
                    <a:pt x="688" y="11243"/>
                  </a:cubicBezTo>
                  <a:cubicBezTo>
                    <a:pt x="592" y="11552"/>
                    <a:pt x="500" y="11864"/>
                    <a:pt x="456" y="12185"/>
                  </a:cubicBezTo>
                  <a:cubicBezTo>
                    <a:pt x="433" y="12345"/>
                    <a:pt x="422" y="12508"/>
                    <a:pt x="432" y="12669"/>
                  </a:cubicBezTo>
                  <a:cubicBezTo>
                    <a:pt x="441" y="12831"/>
                    <a:pt x="469" y="12992"/>
                    <a:pt x="522" y="13146"/>
                  </a:cubicBezTo>
                  <a:cubicBezTo>
                    <a:pt x="469" y="12992"/>
                    <a:pt x="440" y="12831"/>
                    <a:pt x="431" y="12669"/>
                  </a:cubicBezTo>
                  <a:cubicBezTo>
                    <a:pt x="422" y="12508"/>
                    <a:pt x="432" y="12345"/>
                    <a:pt x="454" y="12185"/>
                  </a:cubicBezTo>
                  <a:cubicBezTo>
                    <a:pt x="499" y="11864"/>
                    <a:pt x="590" y="11551"/>
                    <a:pt x="686" y="11242"/>
                  </a:cubicBezTo>
                  <a:cubicBezTo>
                    <a:pt x="778" y="10931"/>
                    <a:pt x="798" y="10604"/>
                    <a:pt x="793" y="10280"/>
                  </a:cubicBezTo>
                  <a:cubicBezTo>
                    <a:pt x="790" y="10200"/>
                    <a:pt x="782" y="10119"/>
                    <a:pt x="762" y="10041"/>
                  </a:cubicBezTo>
                  <a:cubicBezTo>
                    <a:pt x="752" y="10001"/>
                    <a:pt x="736" y="9964"/>
                    <a:pt x="726" y="9924"/>
                  </a:cubicBezTo>
                  <a:cubicBezTo>
                    <a:pt x="716" y="9885"/>
                    <a:pt x="709" y="9845"/>
                    <a:pt x="703" y="9805"/>
                  </a:cubicBezTo>
                  <a:cubicBezTo>
                    <a:pt x="678" y="9646"/>
                    <a:pt x="620" y="9490"/>
                    <a:pt x="526" y="9358"/>
                  </a:cubicBezTo>
                  <a:cubicBezTo>
                    <a:pt x="431" y="9226"/>
                    <a:pt x="312" y="9116"/>
                    <a:pt x="206" y="8994"/>
                  </a:cubicBezTo>
                  <a:cubicBezTo>
                    <a:pt x="153" y="8932"/>
                    <a:pt x="102" y="8868"/>
                    <a:pt x="63" y="8797"/>
                  </a:cubicBezTo>
                  <a:cubicBezTo>
                    <a:pt x="23" y="8725"/>
                    <a:pt x="0" y="8645"/>
                    <a:pt x="0" y="8564"/>
                  </a:cubicBezTo>
                  <a:cubicBezTo>
                    <a:pt x="-1" y="8523"/>
                    <a:pt x="5" y="8482"/>
                    <a:pt x="13" y="8443"/>
                  </a:cubicBezTo>
                  <a:cubicBezTo>
                    <a:pt x="23" y="8403"/>
                    <a:pt x="28" y="8363"/>
                    <a:pt x="43" y="8325"/>
                  </a:cubicBezTo>
                  <a:cubicBezTo>
                    <a:pt x="70" y="8248"/>
                    <a:pt x="86" y="8169"/>
                    <a:pt x="102" y="8090"/>
                  </a:cubicBezTo>
                  <a:cubicBezTo>
                    <a:pt x="129" y="7930"/>
                    <a:pt x="142" y="7768"/>
                    <a:pt x="152" y="7607"/>
                  </a:cubicBezTo>
                  <a:cubicBezTo>
                    <a:pt x="162" y="7445"/>
                    <a:pt x="166" y="7284"/>
                    <a:pt x="174" y="7121"/>
                  </a:cubicBezTo>
                  <a:cubicBezTo>
                    <a:pt x="183" y="6960"/>
                    <a:pt x="191" y="6797"/>
                    <a:pt x="221" y="6637"/>
                  </a:cubicBezTo>
                  <a:cubicBezTo>
                    <a:pt x="251" y="6478"/>
                    <a:pt x="301" y="6323"/>
                    <a:pt x="361" y="6173"/>
                  </a:cubicBezTo>
                  <a:cubicBezTo>
                    <a:pt x="391" y="6097"/>
                    <a:pt x="423" y="6023"/>
                    <a:pt x="458" y="5949"/>
                  </a:cubicBezTo>
                  <a:cubicBezTo>
                    <a:pt x="475" y="5913"/>
                    <a:pt x="492" y="5876"/>
                    <a:pt x="511" y="5839"/>
                  </a:cubicBezTo>
                  <a:cubicBezTo>
                    <a:pt x="528" y="5804"/>
                    <a:pt x="546" y="5767"/>
                    <a:pt x="568" y="5732"/>
                  </a:cubicBezTo>
                  <a:cubicBezTo>
                    <a:pt x="655" y="5594"/>
                    <a:pt x="768" y="5477"/>
                    <a:pt x="889" y="5368"/>
                  </a:cubicBezTo>
                  <a:cubicBezTo>
                    <a:pt x="1011" y="5260"/>
                    <a:pt x="1143" y="5166"/>
                    <a:pt x="1280" y="5079"/>
                  </a:cubicBezTo>
                  <a:cubicBezTo>
                    <a:pt x="1553" y="4905"/>
                    <a:pt x="1839" y="4750"/>
                    <a:pt x="2092" y="4547"/>
                  </a:cubicBezTo>
                  <a:cubicBezTo>
                    <a:pt x="2218" y="4446"/>
                    <a:pt x="2334" y="4333"/>
                    <a:pt x="2437" y="4207"/>
                  </a:cubicBezTo>
                  <a:cubicBezTo>
                    <a:pt x="2537" y="4081"/>
                    <a:pt x="2623" y="3942"/>
                    <a:pt x="2677" y="3788"/>
                  </a:cubicBezTo>
                  <a:cubicBezTo>
                    <a:pt x="2733" y="3637"/>
                    <a:pt x="2754" y="3473"/>
                    <a:pt x="2749" y="3312"/>
                  </a:cubicBezTo>
                  <a:cubicBezTo>
                    <a:pt x="2743" y="3151"/>
                    <a:pt x="2690" y="2991"/>
                    <a:pt x="2593" y="2861"/>
                  </a:cubicBezTo>
                  <a:cubicBezTo>
                    <a:pt x="2545" y="2796"/>
                    <a:pt x="2490" y="2737"/>
                    <a:pt x="2429" y="2683"/>
                  </a:cubicBezTo>
                  <a:cubicBezTo>
                    <a:pt x="2369" y="2629"/>
                    <a:pt x="2305" y="2578"/>
                    <a:pt x="2238" y="2535"/>
                  </a:cubicBezTo>
                  <a:cubicBezTo>
                    <a:pt x="2204" y="2512"/>
                    <a:pt x="2170" y="2491"/>
                    <a:pt x="2134" y="2472"/>
                  </a:cubicBezTo>
                  <a:cubicBezTo>
                    <a:pt x="2098" y="2453"/>
                    <a:pt x="2061" y="2438"/>
                    <a:pt x="2023" y="2421"/>
                  </a:cubicBezTo>
                  <a:cubicBezTo>
                    <a:pt x="1949" y="2390"/>
                    <a:pt x="1874" y="2358"/>
                    <a:pt x="1801" y="2325"/>
                  </a:cubicBezTo>
                  <a:cubicBezTo>
                    <a:pt x="1652" y="2260"/>
                    <a:pt x="1506" y="2190"/>
                    <a:pt x="1369" y="2102"/>
                  </a:cubicBezTo>
                  <a:cubicBezTo>
                    <a:pt x="1301" y="2059"/>
                    <a:pt x="1235" y="2011"/>
                    <a:pt x="1171" y="1962"/>
                  </a:cubicBezTo>
                  <a:cubicBezTo>
                    <a:pt x="1107" y="1913"/>
                    <a:pt x="1045" y="1859"/>
                    <a:pt x="988" y="1802"/>
                  </a:cubicBezTo>
                  <a:cubicBezTo>
                    <a:pt x="759" y="1572"/>
                    <a:pt x="595" y="1280"/>
                    <a:pt x="511" y="967"/>
                  </a:cubicBezTo>
                  <a:cubicBezTo>
                    <a:pt x="470" y="810"/>
                    <a:pt x="452" y="648"/>
                    <a:pt x="448" y="486"/>
                  </a:cubicBezTo>
                  <a:cubicBezTo>
                    <a:pt x="443" y="324"/>
                    <a:pt x="451" y="162"/>
                    <a:pt x="462" y="0"/>
                  </a:cubicBezTo>
                  <a:close/>
                </a:path>
              </a:pathLst>
            </a:custGeom>
            <a:solidFill>
              <a:schemeClr val="dk1"/>
            </a:solidFill>
            <a:ln cap="flat" cmpd="sng" w="9525">
              <a:solidFill>
                <a:schemeClr val="dk1"/>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99" name="Google Shape;299;p1"/>
            <p:cNvSpPr/>
            <p:nvPr/>
          </p:nvSpPr>
          <p:spPr>
            <a:xfrm>
              <a:off x="4235760" y="309960"/>
              <a:ext cx="1010880" cy="4704480"/>
            </a:xfrm>
            <a:custGeom>
              <a:rect b="b" l="l" r="r" t="t"/>
              <a:pathLst>
                <a:path extrusionOk="0" h="13068" w="2808">
                  <a:moveTo>
                    <a:pt x="476" y="0"/>
                  </a:moveTo>
                  <a:cubicBezTo>
                    <a:pt x="459" y="165"/>
                    <a:pt x="446" y="331"/>
                    <a:pt x="446" y="497"/>
                  </a:cubicBezTo>
                  <a:cubicBezTo>
                    <a:pt x="445" y="663"/>
                    <a:pt x="456" y="830"/>
                    <a:pt x="493" y="992"/>
                  </a:cubicBezTo>
                  <a:cubicBezTo>
                    <a:pt x="527" y="1155"/>
                    <a:pt x="587" y="1311"/>
                    <a:pt x="664" y="1458"/>
                  </a:cubicBezTo>
                  <a:cubicBezTo>
                    <a:pt x="741" y="1604"/>
                    <a:pt x="838" y="1742"/>
                    <a:pt x="951" y="1863"/>
                  </a:cubicBezTo>
                  <a:cubicBezTo>
                    <a:pt x="1181" y="2103"/>
                    <a:pt x="1468" y="2285"/>
                    <a:pt x="1774" y="2412"/>
                  </a:cubicBezTo>
                  <a:cubicBezTo>
                    <a:pt x="1850" y="2445"/>
                    <a:pt x="1926" y="2477"/>
                    <a:pt x="2003" y="2508"/>
                  </a:cubicBezTo>
                  <a:cubicBezTo>
                    <a:pt x="2080" y="2539"/>
                    <a:pt x="2159" y="2567"/>
                    <a:pt x="2231" y="2609"/>
                  </a:cubicBezTo>
                  <a:cubicBezTo>
                    <a:pt x="2303" y="2651"/>
                    <a:pt x="2371" y="2699"/>
                    <a:pt x="2435" y="2752"/>
                  </a:cubicBezTo>
                  <a:cubicBezTo>
                    <a:pt x="2500" y="2804"/>
                    <a:pt x="2561" y="2862"/>
                    <a:pt x="2614" y="2926"/>
                  </a:cubicBezTo>
                  <a:cubicBezTo>
                    <a:pt x="2722" y="3052"/>
                    <a:pt x="2790" y="3213"/>
                    <a:pt x="2804" y="3379"/>
                  </a:cubicBezTo>
                  <a:cubicBezTo>
                    <a:pt x="2808" y="3420"/>
                    <a:pt x="2807" y="3462"/>
                    <a:pt x="2808" y="3504"/>
                  </a:cubicBezTo>
                  <a:cubicBezTo>
                    <a:pt x="2804" y="3546"/>
                    <a:pt x="2804" y="3587"/>
                    <a:pt x="2798" y="3628"/>
                  </a:cubicBezTo>
                  <a:cubicBezTo>
                    <a:pt x="2789" y="3711"/>
                    <a:pt x="2768" y="3792"/>
                    <a:pt x="2742" y="3871"/>
                  </a:cubicBezTo>
                  <a:cubicBezTo>
                    <a:pt x="2716" y="3950"/>
                    <a:pt x="2679" y="4025"/>
                    <a:pt x="2639" y="4098"/>
                  </a:cubicBezTo>
                  <a:cubicBezTo>
                    <a:pt x="2597" y="4170"/>
                    <a:pt x="2548" y="4238"/>
                    <a:pt x="2497" y="4302"/>
                  </a:cubicBezTo>
                  <a:cubicBezTo>
                    <a:pt x="2390" y="4431"/>
                    <a:pt x="2268" y="4546"/>
                    <a:pt x="2136" y="4647"/>
                  </a:cubicBezTo>
                  <a:cubicBezTo>
                    <a:pt x="1872" y="4850"/>
                    <a:pt x="1576" y="5004"/>
                    <a:pt x="1291" y="5173"/>
                  </a:cubicBezTo>
                  <a:cubicBezTo>
                    <a:pt x="1149" y="5258"/>
                    <a:pt x="1009" y="5349"/>
                    <a:pt x="875" y="5447"/>
                  </a:cubicBezTo>
                  <a:cubicBezTo>
                    <a:pt x="808" y="5497"/>
                    <a:pt x="744" y="5549"/>
                    <a:pt x="683" y="5605"/>
                  </a:cubicBezTo>
                  <a:cubicBezTo>
                    <a:pt x="653" y="5634"/>
                    <a:pt x="624" y="5664"/>
                    <a:pt x="598" y="5696"/>
                  </a:cubicBezTo>
                  <a:cubicBezTo>
                    <a:pt x="573" y="5727"/>
                    <a:pt x="548" y="5761"/>
                    <a:pt x="533" y="5799"/>
                  </a:cubicBezTo>
                  <a:lnTo>
                    <a:pt x="532" y="5800"/>
                  </a:lnTo>
                  <a:lnTo>
                    <a:pt x="532" y="5801"/>
                  </a:lnTo>
                  <a:cubicBezTo>
                    <a:pt x="424" y="5920"/>
                    <a:pt x="342" y="6060"/>
                    <a:pt x="280" y="6209"/>
                  </a:cubicBezTo>
                  <a:cubicBezTo>
                    <a:pt x="219" y="6357"/>
                    <a:pt x="176" y="6513"/>
                    <a:pt x="145" y="6671"/>
                  </a:cubicBezTo>
                  <a:cubicBezTo>
                    <a:pt x="116" y="6828"/>
                    <a:pt x="106" y="6990"/>
                    <a:pt x="95" y="7150"/>
                  </a:cubicBezTo>
                  <a:cubicBezTo>
                    <a:pt x="86" y="7311"/>
                    <a:pt x="81" y="7471"/>
                    <a:pt x="74" y="7633"/>
                  </a:cubicBezTo>
                  <a:cubicBezTo>
                    <a:pt x="68" y="7794"/>
                    <a:pt x="60" y="7955"/>
                    <a:pt x="43" y="8115"/>
                  </a:cubicBezTo>
                  <a:cubicBezTo>
                    <a:pt x="39" y="8155"/>
                    <a:pt x="34" y="8195"/>
                    <a:pt x="28" y="8235"/>
                  </a:cubicBezTo>
                  <a:cubicBezTo>
                    <a:pt x="26" y="8255"/>
                    <a:pt x="22" y="8274"/>
                    <a:pt x="18" y="8295"/>
                  </a:cubicBezTo>
                  <a:cubicBezTo>
                    <a:pt x="15" y="8315"/>
                    <a:pt x="10" y="8334"/>
                    <a:pt x="10" y="8354"/>
                  </a:cubicBezTo>
                  <a:cubicBezTo>
                    <a:pt x="8" y="8394"/>
                    <a:pt x="5" y="8434"/>
                    <a:pt x="6" y="8474"/>
                  </a:cubicBezTo>
                  <a:cubicBezTo>
                    <a:pt x="7" y="8514"/>
                    <a:pt x="12" y="8554"/>
                    <a:pt x="22" y="8593"/>
                  </a:cubicBezTo>
                  <a:cubicBezTo>
                    <a:pt x="39" y="8672"/>
                    <a:pt x="76" y="8745"/>
                    <a:pt x="123" y="8810"/>
                  </a:cubicBezTo>
                  <a:cubicBezTo>
                    <a:pt x="169" y="8875"/>
                    <a:pt x="224" y="8934"/>
                    <a:pt x="279" y="8993"/>
                  </a:cubicBezTo>
                  <a:cubicBezTo>
                    <a:pt x="392" y="9107"/>
                    <a:pt x="514" y="9213"/>
                    <a:pt x="614" y="9341"/>
                  </a:cubicBezTo>
                  <a:cubicBezTo>
                    <a:pt x="664" y="9404"/>
                    <a:pt x="708" y="9472"/>
                    <a:pt x="747" y="9543"/>
                  </a:cubicBezTo>
                  <a:cubicBezTo>
                    <a:pt x="786" y="9613"/>
                    <a:pt x="823" y="9685"/>
                    <a:pt x="855" y="9758"/>
                  </a:cubicBezTo>
                  <a:cubicBezTo>
                    <a:pt x="871" y="9795"/>
                    <a:pt x="888" y="9832"/>
                    <a:pt x="907" y="9867"/>
                  </a:cubicBezTo>
                  <a:cubicBezTo>
                    <a:pt x="926" y="9903"/>
                    <a:pt x="946" y="9938"/>
                    <a:pt x="961" y="9976"/>
                  </a:cubicBezTo>
                  <a:cubicBezTo>
                    <a:pt x="993" y="10050"/>
                    <a:pt x="1012" y="10128"/>
                    <a:pt x="1027" y="10208"/>
                  </a:cubicBezTo>
                  <a:cubicBezTo>
                    <a:pt x="1052" y="10367"/>
                    <a:pt x="1062" y="10528"/>
                    <a:pt x="1060" y="10690"/>
                  </a:cubicBezTo>
                  <a:cubicBezTo>
                    <a:pt x="1056" y="10850"/>
                    <a:pt x="1038" y="11012"/>
                    <a:pt x="998" y="11168"/>
                  </a:cubicBezTo>
                  <a:cubicBezTo>
                    <a:pt x="916" y="11479"/>
                    <a:pt x="833" y="11792"/>
                    <a:pt x="793" y="12111"/>
                  </a:cubicBezTo>
                  <a:cubicBezTo>
                    <a:pt x="774" y="12271"/>
                    <a:pt x="764" y="12432"/>
                    <a:pt x="772" y="12593"/>
                  </a:cubicBezTo>
                  <a:cubicBezTo>
                    <a:pt x="781" y="12754"/>
                    <a:pt x="807" y="12914"/>
                    <a:pt x="855" y="13068"/>
                  </a:cubicBezTo>
                  <a:cubicBezTo>
                    <a:pt x="807" y="12914"/>
                    <a:pt x="780" y="12754"/>
                    <a:pt x="772" y="12593"/>
                  </a:cubicBezTo>
                  <a:cubicBezTo>
                    <a:pt x="763" y="12432"/>
                    <a:pt x="772" y="12271"/>
                    <a:pt x="792" y="12111"/>
                  </a:cubicBezTo>
                  <a:cubicBezTo>
                    <a:pt x="832" y="11791"/>
                    <a:pt x="914" y="11478"/>
                    <a:pt x="996" y="11167"/>
                  </a:cubicBezTo>
                  <a:cubicBezTo>
                    <a:pt x="1035" y="11011"/>
                    <a:pt x="1054" y="10850"/>
                    <a:pt x="1056" y="10690"/>
                  </a:cubicBezTo>
                  <a:cubicBezTo>
                    <a:pt x="1059" y="10529"/>
                    <a:pt x="1049" y="10367"/>
                    <a:pt x="1023" y="10208"/>
                  </a:cubicBezTo>
                  <a:cubicBezTo>
                    <a:pt x="1009" y="10129"/>
                    <a:pt x="989" y="10051"/>
                    <a:pt x="958" y="9977"/>
                  </a:cubicBezTo>
                  <a:cubicBezTo>
                    <a:pt x="943" y="9939"/>
                    <a:pt x="922" y="9905"/>
                    <a:pt x="903" y="9869"/>
                  </a:cubicBezTo>
                  <a:cubicBezTo>
                    <a:pt x="884" y="9833"/>
                    <a:pt x="868" y="9797"/>
                    <a:pt x="851" y="9760"/>
                  </a:cubicBezTo>
                  <a:cubicBezTo>
                    <a:pt x="820" y="9686"/>
                    <a:pt x="783" y="9615"/>
                    <a:pt x="744" y="9544"/>
                  </a:cubicBezTo>
                  <a:cubicBezTo>
                    <a:pt x="704" y="9474"/>
                    <a:pt x="660" y="9407"/>
                    <a:pt x="611" y="9343"/>
                  </a:cubicBezTo>
                  <a:cubicBezTo>
                    <a:pt x="511" y="9216"/>
                    <a:pt x="388" y="9111"/>
                    <a:pt x="276" y="8996"/>
                  </a:cubicBezTo>
                  <a:cubicBezTo>
                    <a:pt x="220" y="8938"/>
                    <a:pt x="165" y="8879"/>
                    <a:pt x="119" y="8812"/>
                  </a:cubicBezTo>
                  <a:cubicBezTo>
                    <a:pt x="72" y="8747"/>
                    <a:pt x="34" y="8673"/>
                    <a:pt x="16" y="8594"/>
                  </a:cubicBezTo>
                  <a:cubicBezTo>
                    <a:pt x="7" y="8556"/>
                    <a:pt x="1" y="8515"/>
                    <a:pt x="1" y="8475"/>
                  </a:cubicBezTo>
                  <a:cubicBezTo>
                    <a:pt x="-1" y="8434"/>
                    <a:pt x="2" y="8394"/>
                    <a:pt x="4" y="8354"/>
                  </a:cubicBezTo>
                  <a:cubicBezTo>
                    <a:pt x="5" y="8333"/>
                    <a:pt x="9" y="8313"/>
                    <a:pt x="13" y="8294"/>
                  </a:cubicBezTo>
                  <a:cubicBezTo>
                    <a:pt x="16" y="8274"/>
                    <a:pt x="20" y="8254"/>
                    <a:pt x="22" y="8234"/>
                  </a:cubicBezTo>
                  <a:cubicBezTo>
                    <a:pt x="28" y="8194"/>
                    <a:pt x="34" y="8154"/>
                    <a:pt x="38" y="8114"/>
                  </a:cubicBezTo>
                  <a:cubicBezTo>
                    <a:pt x="55" y="7955"/>
                    <a:pt x="61" y="7793"/>
                    <a:pt x="68" y="7632"/>
                  </a:cubicBezTo>
                  <a:cubicBezTo>
                    <a:pt x="74" y="7471"/>
                    <a:pt x="79" y="7311"/>
                    <a:pt x="88" y="7150"/>
                  </a:cubicBezTo>
                  <a:cubicBezTo>
                    <a:pt x="98" y="6989"/>
                    <a:pt x="109" y="6828"/>
                    <a:pt x="138" y="6669"/>
                  </a:cubicBezTo>
                  <a:cubicBezTo>
                    <a:pt x="169" y="6511"/>
                    <a:pt x="211" y="6354"/>
                    <a:pt x="273" y="6206"/>
                  </a:cubicBezTo>
                  <a:cubicBezTo>
                    <a:pt x="334" y="6056"/>
                    <a:pt x="417" y="5915"/>
                    <a:pt x="526" y="5794"/>
                  </a:cubicBezTo>
                  <a:lnTo>
                    <a:pt x="524" y="5796"/>
                  </a:lnTo>
                  <a:cubicBezTo>
                    <a:pt x="540" y="5757"/>
                    <a:pt x="565" y="5723"/>
                    <a:pt x="592" y="5690"/>
                  </a:cubicBezTo>
                  <a:cubicBezTo>
                    <a:pt x="618" y="5657"/>
                    <a:pt x="648" y="5628"/>
                    <a:pt x="678" y="5599"/>
                  </a:cubicBezTo>
                  <a:cubicBezTo>
                    <a:pt x="738" y="5542"/>
                    <a:pt x="804" y="5490"/>
                    <a:pt x="870" y="5441"/>
                  </a:cubicBezTo>
                  <a:cubicBezTo>
                    <a:pt x="1004" y="5341"/>
                    <a:pt x="1144" y="5252"/>
                    <a:pt x="1287" y="5167"/>
                  </a:cubicBezTo>
                  <a:cubicBezTo>
                    <a:pt x="1573" y="4997"/>
                    <a:pt x="1868" y="4844"/>
                    <a:pt x="2132" y="4641"/>
                  </a:cubicBezTo>
                  <a:cubicBezTo>
                    <a:pt x="2263" y="4540"/>
                    <a:pt x="2385" y="4426"/>
                    <a:pt x="2492" y="4299"/>
                  </a:cubicBezTo>
                  <a:cubicBezTo>
                    <a:pt x="2544" y="4235"/>
                    <a:pt x="2592" y="4167"/>
                    <a:pt x="2633" y="4095"/>
                  </a:cubicBezTo>
                  <a:cubicBezTo>
                    <a:pt x="2674" y="4023"/>
                    <a:pt x="2711" y="3948"/>
                    <a:pt x="2737" y="3870"/>
                  </a:cubicBezTo>
                  <a:cubicBezTo>
                    <a:pt x="2762" y="3791"/>
                    <a:pt x="2783" y="3710"/>
                    <a:pt x="2792" y="3628"/>
                  </a:cubicBezTo>
                  <a:cubicBezTo>
                    <a:pt x="2800" y="3587"/>
                    <a:pt x="2799" y="3545"/>
                    <a:pt x="2802" y="3504"/>
                  </a:cubicBezTo>
                  <a:cubicBezTo>
                    <a:pt x="2801" y="3462"/>
                    <a:pt x="2803" y="3421"/>
                    <a:pt x="2799" y="3379"/>
                  </a:cubicBezTo>
                  <a:cubicBezTo>
                    <a:pt x="2785" y="3214"/>
                    <a:pt x="2718" y="3054"/>
                    <a:pt x="2610" y="2928"/>
                  </a:cubicBezTo>
                  <a:cubicBezTo>
                    <a:pt x="2557" y="2865"/>
                    <a:pt x="2497" y="2807"/>
                    <a:pt x="2433" y="2755"/>
                  </a:cubicBezTo>
                  <a:cubicBezTo>
                    <a:pt x="2369" y="2702"/>
                    <a:pt x="2301" y="2654"/>
                    <a:pt x="2229" y="2613"/>
                  </a:cubicBezTo>
                  <a:cubicBezTo>
                    <a:pt x="2157" y="2570"/>
                    <a:pt x="2079" y="2542"/>
                    <a:pt x="2002" y="2511"/>
                  </a:cubicBezTo>
                  <a:cubicBezTo>
                    <a:pt x="1925" y="2480"/>
                    <a:pt x="1848" y="2448"/>
                    <a:pt x="1772" y="2415"/>
                  </a:cubicBezTo>
                  <a:cubicBezTo>
                    <a:pt x="1466" y="2287"/>
                    <a:pt x="1179" y="2105"/>
                    <a:pt x="949" y="1865"/>
                  </a:cubicBezTo>
                  <a:cubicBezTo>
                    <a:pt x="836" y="1743"/>
                    <a:pt x="740" y="1606"/>
                    <a:pt x="662" y="1459"/>
                  </a:cubicBezTo>
                  <a:cubicBezTo>
                    <a:pt x="585" y="1311"/>
                    <a:pt x="527" y="1155"/>
                    <a:pt x="491" y="992"/>
                  </a:cubicBezTo>
                  <a:cubicBezTo>
                    <a:pt x="455" y="830"/>
                    <a:pt x="444" y="663"/>
                    <a:pt x="445" y="497"/>
                  </a:cubicBezTo>
                  <a:cubicBezTo>
                    <a:pt x="446" y="331"/>
                    <a:pt x="459" y="165"/>
                    <a:pt x="476" y="0"/>
                  </a:cubicBezTo>
                  <a:close/>
                </a:path>
              </a:pathLst>
            </a:custGeom>
            <a:solidFill>
              <a:schemeClr val="dk1"/>
            </a:solidFill>
            <a:ln cap="flat" cmpd="sng" w="9525">
              <a:solidFill>
                <a:schemeClr val="dk1"/>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00" name="Google Shape;300;p1"/>
            <p:cNvSpPr/>
            <p:nvPr/>
          </p:nvSpPr>
          <p:spPr>
            <a:xfrm>
              <a:off x="4215240" y="320760"/>
              <a:ext cx="1037160" cy="4676760"/>
            </a:xfrm>
            <a:custGeom>
              <a:rect b="b" l="l" r="r" t="t"/>
              <a:pathLst>
                <a:path extrusionOk="0" h="12991" w="2881">
                  <a:moveTo>
                    <a:pt x="508" y="0"/>
                  </a:moveTo>
                  <a:cubicBezTo>
                    <a:pt x="469" y="328"/>
                    <a:pt x="436" y="662"/>
                    <a:pt x="488" y="990"/>
                  </a:cubicBezTo>
                  <a:cubicBezTo>
                    <a:pt x="516" y="1154"/>
                    <a:pt x="566" y="1313"/>
                    <a:pt x="634" y="1463"/>
                  </a:cubicBezTo>
                  <a:cubicBezTo>
                    <a:pt x="703" y="1614"/>
                    <a:pt x="790" y="1756"/>
                    <a:pt x="896" y="1884"/>
                  </a:cubicBezTo>
                  <a:cubicBezTo>
                    <a:pt x="949" y="1948"/>
                    <a:pt x="1006" y="2007"/>
                    <a:pt x="1067" y="2063"/>
                  </a:cubicBezTo>
                  <a:cubicBezTo>
                    <a:pt x="1128" y="2120"/>
                    <a:pt x="1194" y="2170"/>
                    <a:pt x="1260" y="2219"/>
                  </a:cubicBezTo>
                  <a:cubicBezTo>
                    <a:pt x="1394" y="2318"/>
                    <a:pt x="1537" y="2402"/>
                    <a:pt x="1689" y="2470"/>
                  </a:cubicBezTo>
                  <a:cubicBezTo>
                    <a:pt x="1839" y="2538"/>
                    <a:pt x="1994" y="2597"/>
                    <a:pt x="2149" y="2656"/>
                  </a:cubicBezTo>
                  <a:cubicBezTo>
                    <a:pt x="2227" y="2684"/>
                    <a:pt x="2301" y="2722"/>
                    <a:pt x="2370" y="2768"/>
                  </a:cubicBezTo>
                  <a:cubicBezTo>
                    <a:pt x="2441" y="2812"/>
                    <a:pt x="2507" y="2862"/>
                    <a:pt x="2568" y="2918"/>
                  </a:cubicBezTo>
                  <a:cubicBezTo>
                    <a:pt x="2692" y="3028"/>
                    <a:pt x="2797" y="3164"/>
                    <a:pt x="2845" y="3325"/>
                  </a:cubicBezTo>
                  <a:cubicBezTo>
                    <a:pt x="2870" y="3404"/>
                    <a:pt x="2882" y="3487"/>
                    <a:pt x="2880" y="3571"/>
                  </a:cubicBezTo>
                  <a:cubicBezTo>
                    <a:pt x="2882" y="3612"/>
                    <a:pt x="2877" y="3654"/>
                    <a:pt x="2875" y="3695"/>
                  </a:cubicBezTo>
                  <a:lnTo>
                    <a:pt x="2868" y="3756"/>
                  </a:lnTo>
                  <a:cubicBezTo>
                    <a:pt x="2866" y="3767"/>
                    <a:pt x="2865" y="3777"/>
                    <a:pt x="2863" y="3787"/>
                  </a:cubicBezTo>
                  <a:lnTo>
                    <a:pt x="2857" y="3818"/>
                  </a:lnTo>
                  <a:cubicBezTo>
                    <a:pt x="2825" y="3981"/>
                    <a:pt x="2756" y="4135"/>
                    <a:pt x="2663" y="4272"/>
                  </a:cubicBezTo>
                  <a:cubicBezTo>
                    <a:pt x="2617" y="4342"/>
                    <a:pt x="2563" y="4406"/>
                    <a:pt x="2508" y="4467"/>
                  </a:cubicBezTo>
                  <a:cubicBezTo>
                    <a:pt x="2450" y="4527"/>
                    <a:pt x="2391" y="4585"/>
                    <a:pt x="2327" y="4638"/>
                  </a:cubicBezTo>
                  <a:cubicBezTo>
                    <a:pt x="2073" y="4853"/>
                    <a:pt x="1778" y="5010"/>
                    <a:pt x="1487" y="5167"/>
                  </a:cubicBezTo>
                  <a:cubicBezTo>
                    <a:pt x="1195" y="5322"/>
                    <a:pt x="903" y="5483"/>
                    <a:pt x="650" y="5697"/>
                  </a:cubicBezTo>
                  <a:cubicBezTo>
                    <a:pt x="618" y="5724"/>
                    <a:pt x="588" y="5752"/>
                    <a:pt x="561" y="5783"/>
                  </a:cubicBezTo>
                  <a:cubicBezTo>
                    <a:pt x="534" y="5814"/>
                    <a:pt x="510" y="5848"/>
                    <a:pt x="486" y="5881"/>
                  </a:cubicBezTo>
                  <a:cubicBezTo>
                    <a:pt x="436" y="5948"/>
                    <a:pt x="390" y="6016"/>
                    <a:pt x="346" y="6086"/>
                  </a:cubicBezTo>
                  <a:cubicBezTo>
                    <a:pt x="258" y="6226"/>
                    <a:pt x="180" y="6374"/>
                    <a:pt x="127" y="6529"/>
                  </a:cubicBezTo>
                  <a:cubicBezTo>
                    <a:pt x="113" y="6569"/>
                    <a:pt x="102" y="6609"/>
                    <a:pt x="92" y="6649"/>
                  </a:cubicBezTo>
                  <a:cubicBezTo>
                    <a:pt x="88" y="6668"/>
                    <a:pt x="84" y="6689"/>
                    <a:pt x="80" y="6710"/>
                  </a:cubicBezTo>
                  <a:cubicBezTo>
                    <a:pt x="75" y="6730"/>
                    <a:pt x="72" y="6750"/>
                    <a:pt x="69" y="6770"/>
                  </a:cubicBezTo>
                  <a:cubicBezTo>
                    <a:pt x="56" y="6852"/>
                    <a:pt x="47" y="6934"/>
                    <a:pt x="40" y="7017"/>
                  </a:cubicBezTo>
                  <a:cubicBezTo>
                    <a:pt x="25" y="7181"/>
                    <a:pt x="20" y="7347"/>
                    <a:pt x="16" y="7513"/>
                  </a:cubicBezTo>
                  <a:cubicBezTo>
                    <a:pt x="12" y="7678"/>
                    <a:pt x="12" y="7844"/>
                    <a:pt x="12" y="8009"/>
                  </a:cubicBezTo>
                  <a:cubicBezTo>
                    <a:pt x="11" y="8093"/>
                    <a:pt x="10" y="8176"/>
                    <a:pt x="7" y="8258"/>
                  </a:cubicBezTo>
                  <a:cubicBezTo>
                    <a:pt x="7" y="8279"/>
                    <a:pt x="4" y="8299"/>
                    <a:pt x="6" y="8320"/>
                  </a:cubicBezTo>
                  <a:lnTo>
                    <a:pt x="12" y="8382"/>
                  </a:lnTo>
                  <a:cubicBezTo>
                    <a:pt x="16" y="8423"/>
                    <a:pt x="23" y="8463"/>
                    <a:pt x="33" y="8504"/>
                  </a:cubicBezTo>
                  <a:cubicBezTo>
                    <a:pt x="53" y="8584"/>
                    <a:pt x="85" y="8661"/>
                    <a:pt x="132" y="8729"/>
                  </a:cubicBezTo>
                  <a:cubicBezTo>
                    <a:pt x="179" y="8797"/>
                    <a:pt x="235" y="8858"/>
                    <a:pt x="294" y="8916"/>
                  </a:cubicBezTo>
                  <a:cubicBezTo>
                    <a:pt x="411" y="9033"/>
                    <a:pt x="542" y="9136"/>
                    <a:pt x="659" y="9253"/>
                  </a:cubicBezTo>
                  <a:cubicBezTo>
                    <a:pt x="776" y="9371"/>
                    <a:pt x="877" y="9503"/>
                    <a:pt x="980" y="9633"/>
                  </a:cubicBezTo>
                  <a:lnTo>
                    <a:pt x="1128" y="9832"/>
                  </a:lnTo>
                  <a:cubicBezTo>
                    <a:pt x="1178" y="9898"/>
                    <a:pt x="1218" y="9972"/>
                    <a:pt x="1248" y="10050"/>
                  </a:cubicBezTo>
                  <a:cubicBezTo>
                    <a:pt x="1278" y="10127"/>
                    <a:pt x="1300" y="10207"/>
                    <a:pt x="1317" y="10288"/>
                  </a:cubicBezTo>
                  <a:cubicBezTo>
                    <a:pt x="1334" y="10369"/>
                    <a:pt x="1347" y="10451"/>
                    <a:pt x="1355" y="10534"/>
                  </a:cubicBezTo>
                  <a:cubicBezTo>
                    <a:pt x="1370" y="10698"/>
                    <a:pt x="1368" y="10866"/>
                    <a:pt x="1340" y="11030"/>
                  </a:cubicBezTo>
                  <a:cubicBezTo>
                    <a:pt x="1327" y="11111"/>
                    <a:pt x="1306" y="11191"/>
                    <a:pt x="1289" y="11272"/>
                  </a:cubicBezTo>
                  <a:cubicBezTo>
                    <a:pt x="1271" y="11353"/>
                    <a:pt x="1253" y="11434"/>
                    <a:pt x="1237" y="11515"/>
                  </a:cubicBezTo>
                  <a:cubicBezTo>
                    <a:pt x="1204" y="11678"/>
                    <a:pt x="1174" y="11841"/>
                    <a:pt x="1155" y="12005"/>
                  </a:cubicBezTo>
                  <a:cubicBezTo>
                    <a:pt x="1115" y="12333"/>
                    <a:pt x="1116" y="12671"/>
                    <a:pt x="1209" y="12991"/>
                  </a:cubicBezTo>
                  <a:cubicBezTo>
                    <a:pt x="1116" y="12671"/>
                    <a:pt x="1114" y="12333"/>
                    <a:pt x="1154" y="12005"/>
                  </a:cubicBezTo>
                  <a:cubicBezTo>
                    <a:pt x="1173" y="11841"/>
                    <a:pt x="1202" y="11678"/>
                    <a:pt x="1235" y="11515"/>
                  </a:cubicBezTo>
                  <a:cubicBezTo>
                    <a:pt x="1252" y="11434"/>
                    <a:pt x="1269" y="11353"/>
                    <a:pt x="1287" y="11272"/>
                  </a:cubicBezTo>
                  <a:cubicBezTo>
                    <a:pt x="1304" y="11191"/>
                    <a:pt x="1324" y="11110"/>
                    <a:pt x="1338" y="11029"/>
                  </a:cubicBezTo>
                  <a:cubicBezTo>
                    <a:pt x="1365" y="10866"/>
                    <a:pt x="1368" y="10698"/>
                    <a:pt x="1352" y="10534"/>
                  </a:cubicBezTo>
                  <a:cubicBezTo>
                    <a:pt x="1344" y="10451"/>
                    <a:pt x="1331" y="10370"/>
                    <a:pt x="1314" y="10289"/>
                  </a:cubicBezTo>
                  <a:cubicBezTo>
                    <a:pt x="1297" y="10207"/>
                    <a:pt x="1275" y="10127"/>
                    <a:pt x="1244" y="10051"/>
                  </a:cubicBezTo>
                  <a:cubicBezTo>
                    <a:pt x="1188" y="9893"/>
                    <a:pt x="1072" y="9770"/>
                    <a:pt x="977" y="9635"/>
                  </a:cubicBezTo>
                  <a:cubicBezTo>
                    <a:pt x="874" y="9506"/>
                    <a:pt x="773" y="9374"/>
                    <a:pt x="655" y="9257"/>
                  </a:cubicBezTo>
                  <a:cubicBezTo>
                    <a:pt x="538" y="9139"/>
                    <a:pt x="408" y="9037"/>
                    <a:pt x="290" y="8921"/>
                  </a:cubicBezTo>
                  <a:cubicBezTo>
                    <a:pt x="231" y="8862"/>
                    <a:pt x="175" y="8800"/>
                    <a:pt x="128" y="8731"/>
                  </a:cubicBezTo>
                  <a:cubicBezTo>
                    <a:pt x="104" y="8698"/>
                    <a:pt x="84" y="8661"/>
                    <a:pt x="67" y="8623"/>
                  </a:cubicBezTo>
                  <a:cubicBezTo>
                    <a:pt x="51" y="8584"/>
                    <a:pt x="37" y="8546"/>
                    <a:pt x="27" y="8505"/>
                  </a:cubicBezTo>
                  <a:cubicBezTo>
                    <a:pt x="17" y="8465"/>
                    <a:pt x="11" y="8424"/>
                    <a:pt x="6" y="8383"/>
                  </a:cubicBezTo>
                  <a:lnTo>
                    <a:pt x="0" y="8320"/>
                  </a:lnTo>
                  <a:cubicBezTo>
                    <a:pt x="-1" y="8299"/>
                    <a:pt x="0" y="8278"/>
                    <a:pt x="1" y="8258"/>
                  </a:cubicBezTo>
                  <a:cubicBezTo>
                    <a:pt x="4" y="8175"/>
                    <a:pt x="4" y="8093"/>
                    <a:pt x="5" y="8009"/>
                  </a:cubicBezTo>
                  <a:cubicBezTo>
                    <a:pt x="6" y="7844"/>
                    <a:pt x="6" y="7678"/>
                    <a:pt x="9" y="7513"/>
                  </a:cubicBezTo>
                  <a:cubicBezTo>
                    <a:pt x="12" y="7347"/>
                    <a:pt x="18" y="7181"/>
                    <a:pt x="33" y="7017"/>
                  </a:cubicBezTo>
                  <a:cubicBezTo>
                    <a:pt x="40" y="6933"/>
                    <a:pt x="49" y="6851"/>
                    <a:pt x="62" y="6769"/>
                  </a:cubicBezTo>
                  <a:cubicBezTo>
                    <a:pt x="64" y="6748"/>
                    <a:pt x="68" y="6728"/>
                    <a:pt x="72" y="6708"/>
                  </a:cubicBezTo>
                  <a:cubicBezTo>
                    <a:pt x="76" y="6688"/>
                    <a:pt x="80" y="6667"/>
                    <a:pt x="85" y="6647"/>
                  </a:cubicBezTo>
                  <a:cubicBezTo>
                    <a:pt x="95" y="6606"/>
                    <a:pt x="106" y="6567"/>
                    <a:pt x="120" y="6527"/>
                  </a:cubicBezTo>
                  <a:cubicBezTo>
                    <a:pt x="173" y="6370"/>
                    <a:pt x="251" y="6222"/>
                    <a:pt x="339" y="6081"/>
                  </a:cubicBezTo>
                  <a:cubicBezTo>
                    <a:pt x="382" y="6011"/>
                    <a:pt x="429" y="5943"/>
                    <a:pt x="478" y="5876"/>
                  </a:cubicBezTo>
                  <a:cubicBezTo>
                    <a:pt x="504" y="5843"/>
                    <a:pt x="527" y="5809"/>
                    <a:pt x="554" y="5777"/>
                  </a:cubicBezTo>
                  <a:cubicBezTo>
                    <a:pt x="582" y="5746"/>
                    <a:pt x="613" y="5718"/>
                    <a:pt x="644" y="5690"/>
                  </a:cubicBezTo>
                  <a:cubicBezTo>
                    <a:pt x="898" y="5475"/>
                    <a:pt x="1191" y="5315"/>
                    <a:pt x="1483" y="5159"/>
                  </a:cubicBezTo>
                  <a:cubicBezTo>
                    <a:pt x="1774" y="5004"/>
                    <a:pt x="2069" y="4847"/>
                    <a:pt x="2323" y="4633"/>
                  </a:cubicBezTo>
                  <a:cubicBezTo>
                    <a:pt x="2386" y="4580"/>
                    <a:pt x="2445" y="4522"/>
                    <a:pt x="2503" y="4462"/>
                  </a:cubicBezTo>
                  <a:cubicBezTo>
                    <a:pt x="2559" y="4402"/>
                    <a:pt x="2612" y="4338"/>
                    <a:pt x="2658" y="4269"/>
                  </a:cubicBezTo>
                  <a:cubicBezTo>
                    <a:pt x="2750" y="4133"/>
                    <a:pt x="2820" y="3979"/>
                    <a:pt x="2852" y="3817"/>
                  </a:cubicBezTo>
                  <a:lnTo>
                    <a:pt x="2857" y="3786"/>
                  </a:lnTo>
                  <a:cubicBezTo>
                    <a:pt x="2860" y="3777"/>
                    <a:pt x="2861" y="3766"/>
                    <a:pt x="2862" y="3756"/>
                  </a:cubicBezTo>
                  <a:lnTo>
                    <a:pt x="2870" y="3694"/>
                  </a:lnTo>
                  <a:cubicBezTo>
                    <a:pt x="2872" y="3653"/>
                    <a:pt x="2877" y="3612"/>
                    <a:pt x="2874" y="3571"/>
                  </a:cubicBezTo>
                  <a:cubicBezTo>
                    <a:pt x="2876" y="3488"/>
                    <a:pt x="2865" y="3405"/>
                    <a:pt x="2840" y="3327"/>
                  </a:cubicBezTo>
                  <a:cubicBezTo>
                    <a:pt x="2793" y="3167"/>
                    <a:pt x="2689" y="3031"/>
                    <a:pt x="2565" y="2921"/>
                  </a:cubicBezTo>
                  <a:cubicBezTo>
                    <a:pt x="2504" y="2865"/>
                    <a:pt x="2438" y="2815"/>
                    <a:pt x="2369" y="2771"/>
                  </a:cubicBezTo>
                  <a:cubicBezTo>
                    <a:pt x="2299" y="2726"/>
                    <a:pt x="2225" y="2688"/>
                    <a:pt x="2147" y="2659"/>
                  </a:cubicBezTo>
                  <a:cubicBezTo>
                    <a:pt x="1992" y="2601"/>
                    <a:pt x="1838" y="2541"/>
                    <a:pt x="1687" y="2473"/>
                  </a:cubicBezTo>
                  <a:cubicBezTo>
                    <a:pt x="1536" y="2405"/>
                    <a:pt x="1392" y="2320"/>
                    <a:pt x="1259" y="2221"/>
                  </a:cubicBezTo>
                  <a:cubicBezTo>
                    <a:pt x="1193" y="2171"/>
                    <a:pt x="1126" y="2121"/>
                    <a:pt x="1066" y="2066"/>
                  </a:cubicBezTo>
                  <a:cubicBezTo>
                    <a:pt x="1004" y="2009"/>
                    <a:pt x="947" y="1949"/>
                    <a:pt x="895" y="1885"/>
                  </a:cubicBezTo>
                  <a:cubicBezTo>
                    <a:pt x="789" y="1757"/>
                    <a:pt x="701" y="1615"/>
                    <a:pt x="633" y="1464"/>
                  </a:cubicBezTo>
                  <a:cubicBezTo>
                    <a:pt x="564" y="1314"/>
                    <a:pt x="514" y="1154"/>
                    <a:pt x="487" y="990"/>
                  </a:cubicBezTo>
                  <a:cubicBezTo>
                    <a:pt x="435" y="662"/>
                    <a:pt x="468" y="328"/>
                    <a:pt x="508" y="0"/>
                  </a:cubicBezTo>
                  <a:close/>
                </a:path>
              </a:pathLst>
            </a:custGeom>
            <a:solidFill>
              <a:schemeClr val="dk1"/>
            </a:solidFill>
            <a:ln cap="flat" cmpd="sng" w="9525">
              <a:solidFill>
                <a:schemeClr val="dk1"/>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01" name="Google Shape;301;p1"/>
            <p:cNvSpPr/>
            <p:nvPr/>
          </p:nvSpPr>
          <p:spPr>
            <a:xfrm>
              <a:off x="4175640" y="331560"/>
              <a:ext cx="1082160" cy="4649040"/>
            </a:xfrm>
            <a:custGeom>
              <a:rect b="b" l="l" r="r" t="t"/>
              <a:pathLst>
                <a:path extrusionOk="0" h="12914" w="3006">
                  <a:moveTo>
                    <a:pt x="595" y="0"/>
                  </a:moveTo>
                  <a:cubicBezTo>
                    <a:pt x="546" y="333"/>
                    <a:pt x="504" y="670"/>
                    <a:pt x="544" y="1006"/>
                  </a:cubicBezTo>
                  <a:cubicBezTo>
                    <a:pt x="586" y="1341"/>
                    <a:pt x="720" y="1662"/>
                    <a:pt x="923" y="1931"/>
                  </a:cubicBezTo>
                  <a:cubicBezTo>
                    <a:pt x="1026" y="2065"/>
                    <a:pt x="1146" y="2184"/>
                    <a:pt x="1282" y="2284"/>
                  </a:cubicBezTo>
                  <a:cubicBezTo>
                    <a:pt x="1415" y="2387"/>
                    <a:pt x="1556" y="2479"/>
                    <a:pt x="1709" y="2551"/>
                  </a:cubicBezTo>
                  <a:cubicBezTo>
                    <a:pt x="1862" y="2624"/>
                    <a:pt x="2019" y="2683"/>
                    <a:pt x="2177" y="2740"/>
                  </a:cubicBezTo>
                  <a:cubicBezTo>
                    <a:pt x="2257" y="2769"/>
                    <a:pt x="2337" y="2794"/>
                    <a:pt x="2412" y="2835"/>
                  </a:cubicBezTo>
                  <a:cubicBezTo>
                    <a:pt x="2487" y="2874"/>
                    <a:pt x="2557" y="2922"/>
                    <a:pt x="2623" y="2973"/>
                  </a:cubicBezTo>
                  <a:cubicBezTo>
                    <a:pt x="2755" y="3077"/>
                    <a:pt x="2875" y="3204"/>
                    <a:pt x="2942" y="3360"/>
                  </a:cubicBezTo>
                  <a:cubicBezTo>
                    <a:pt x="2976" y="3437"/>
                    <a:pt x="2997" y="3520"/>
                    <a:pt x="3004" y="3605"/>
                  </a:cubicBezTo>
                  <a:cubicBezTo>
                    <a:pt x="3007" y="3689"/>
                    <a:pt x="3008" y="3774"/>
                    <a:pt x="2994" y="3857"/>
                  </a:cubicBezTo>
                  <a:cubicBezTo>
                    <a:pt x="2982" y="3941"/>
                    <a:pt x="2962" y="4024"/>
                    <a:pt x="2930" y="4102"/>
                  </a:cubicBezTo>
                  <a:cubicBezTo>
                    <a:pt x="2924" y="4122"/>
                    <a:pt x="2916" y="4142"/>
                    <a:pt x="2907" y="4161"/>
                  </a:cubicBezTo>
                  <a:cubicBezTo>
                    <a:pt x="2897" y="4179"/>
                    <a:pt x="2889" y="4199"/>
                    <a:pt x="2879" y="4218"/>
                  </a:cubicBezTo>
                  <a:cubicBezTo>
                    <a:pt x="2859" y="4255"/>
                    <a:pt x="2840" y="4293"/>
                    <a:pt x="2816" y="4327"/>
                  </a:cubicBezTo>
                  <a:cubicBezTo>
                    <a:pt x="2795" y="4364"/>
                    <a:pt x="2769" y="4397"/>
                    <a:pt x="2744" y="4432"/>
                  </a:cubicBezTo>
                  <a:cubicBezTo>
                    <a:pt x="2717" y="4464"/>
                    <a:pt x="2691" y="4498"/>
                    <a:pt x="2662" y="4528"/>
                  </a:cubicBezTo>
                  <a:cubicBezTo>
                    <a:pt x="2606" y="4591"/>
                    <a:pt x="2544" y="4649"/>
                    <a:pt x="2480" y="4704"/>
                  </a:cubicBezTo>
                  <a:cubicBezTo>
                    <a:pt x="2222" y="4923"/>
                    <a:pt x="1920" y="5079"/>
                    <a:pt x="1618" y="5230"/>
                  </a:cubicBezTo>
                  <a:cubicBezTo>
                    <a:pt x="1467" y="5304"/>
                    <a:pt x="1316" y="5377"/>
                    <a:pt x="1167" y="5456"/>
                  </a:cubicBezTo>
                  <a:cubicBezTo>
                    <a:pt x="1018" y="5534"/>
                    <a:pt x="870" y="5616"/>
                    <a:pt x="731" y="5710"/>
                  </a:cubicBezTo>
                  <a:cubicBezTo>
                    <a:pt x="696" y="5734"/>
                    <a:pt x="662" y="5759"/>
                    <a:pt x="631" y="5786"/>
                  </a:cubicBezTo>
                  <a:cubicBezTo>
                    <a:pt x="615" y="5800"/>
                    <a:pt x="601" y="5815"/>
                    <a:pt x="587" y="5831"/>
                  </a:cubicBezTo>
                  <a:cubicBezTo>
                    <a:pt x="572" y="5846"/>
                    <a:pt x="558" y="5861"/>
                    <a:pt x="544" y="5877"/>
                  </a:cubicBezTo>
                  <a:cubicBezTo>
                    <a:pt x="488" y="5939"/>
                    <a:pt x="433" y="6004"/>
                    <a:pt x="383" y="6071"/>
                  </a:cubicBezTo>
                  <a:cubicBezTo>
                    <a:pt x="283" y="6206"/>
                    <a:pt x="194" y="6351"/>
                    <a:pt x="132" y="6508"/>
                  </a:cubicBezTo>
                  <a:cubicBezTo>
                    <a:pt x="117" y="6546"/>
                    <a:pt x="104" y="6586"/>
                    <a:pt x="92" y="6626"/>
                  </a:cubicBezTo>
                  <a:cubicBezTo>
                    <a:pt x="82" y="6667"/>
                    <a:pt x="71" y="6708"/>
                    <a:pt x="64" y="6749"/>
                  </a:cubicBezTo>
                  <a:cubicBezTo>
                    <a:pt x="49" y="6832"/>
                    <a:pt x="38" y="6915"/>
                    <a:pt x="30" y="6999"/>
                  </a:cubicBezTo>
                  <a:cubicBezTo>
                    <a:pt x="13" y="7167"/>
                    <a:pt x="8" y="7336"/>
                    <a:pt x="8" y="7504"/>
                  </a:cubicBezTo>
                  <a:cubicBezTo>
                    <a:pt x="8" y="7672"/>
                    <a:pt x="16" y="7840"/>
                    <a:pt x="27" y="8008"/>
                  </a:cubicBezTo>
                  <a:cubicBezTo>
                    <a:pt x="34" y="8092"/>
                    <a:pt x="41" y="8176"/>
                    <a:pt x="50" y="8260"/>
                  </a:cubicBezTo>
                  <a:cubicBezTo>
                    <a:pt x="62" y="8343"/>
                    <a:pt x="84" y="8424"/>
                    <a:pt x="116" y="8502"/>
                  </a:cubicBezTo>
                  <a:cubicBezTo>
                    <a:pt x="148" y="8580"/>
                    <a:pt x="189" y="8654"/>
                    <a:pt x="243" y="8719"/>
                  </a:cubicBezTo>
                  <a:cubicBezTo>
                    <a:pt x="295" y="8785"/>
                    <a:pt x="356" y="8844"/>
                    <a:pt x="419" y="8899"/>
                  </a:cubicBezTo>
                  <a:cubicBezTo>
                    <a:pt x="544" y="9012"/>
                    <a:pt x="681" y="9110"/>
                    <a:pt x="808" y="9222"/>
                  </a:cubicBezTo>
                  <a:cubicBezTo>
                    <a:pt x="935" y="9332"/>
                    <a:pt x="1056" y="9450"/>
                    <a:pt x="1183" y="9560"/>
                  </a:cubicBezTo>
                  <a:cubicBezTo>
                    <a:pt x="1245" y="9618"/>
                    <a:pt x="1305" y="9677"/>
                    <a:pt x="1364" y="9737"/>
                  </a:cubicBezTo>
                  <a:cubicBezTo>
                    <a:pt x="1424" y="9797"/>
                    <a:pt x="1475" y="9864"/>
                    <a:pt x="1519" y="9937"/>
                  </a:cubicBezTo>
                  <a:cubicBezTo>
                    <a:pt x="1605" y="10082"/>
                    <a:pt x="1660" y="10244"/>
                    <a:pt x="1694" y="10409"/>
                  </a:cubicBezTo>
                  <a:cubicBezTo>
                    <a:pt x="1727" y="10574"/>
                    <a:pt x="1740" y="10744"/>
                    <a:pt x="1726" y="10912"/>
                  </a:cubicBezTo>
                  <a:cubicBezTo>
                    <a:pt x="1719" y="10996"/>
                    <a:pt x="1701" y="11079"/>
                    <a:pt x="1686" y="11161"/>
                  </a:cubicBezTo>
                  <a:lnTo>
                    <a:pt x="1641" y="11410"/>
                  </a:lnTo>
                  <a:cubicBezTo>
                    <a:pt x="1612" y="11576"/>
                    <a:pt x="1585" y="11742"/>
                    <a:pt x="1567" y="11910"/>
                  </a:cubicBezTo>
                  <a:cubicBezTo>
                    <a:pt x="1530" y="12244"/>
                    <a:pt x="1530" y="12587"/>
                    <a:pt x="1615" y="12914"/>
                  </a:cubicBezTo>
                  <a:cubicBezTo>
                    <a:pt x="1529" y="12587"/>
                    <a:pt x="1530" y="12244"/>
                    <a:pt x="1566" y="11910"/>
                  </a:cubicBezTo>
                  <a:cubicBezTo>
                    <a:pt x="1584" y="11742"/>
                    <a:pt x="1610" y="11576"/>
                    <a:pt x="1639" y="11410"/>
                  </a:cubicBezTo>
                  <a:lnTo>
                    <a:pt x="1684" y="11161"/>
                  </a:lnTo>
                  <a:cubicBezTo>
                    <a:pt x="1698" y="11078"/>
                    <a:pt x="1717" y="10996"/>
                    <a:pt x="1723" y="10912"/>
                  </a:cubicBezTo>
                  <a:cubicBezTo>
                    <a:pt x="1738" y="10744"/>
                    <a:pt x="1725" y="10574"/>
                    <a:pt x="1691" y="10409"/>
                  </a:cubicBezTo>
                  <a:cubicBezTo>
                    <a:pt x="1656" y="10245"/>
                    <a:pt x="1602" y="10083"/>
                    <a:pt x="1516" y="9938"/>
                  </a:cubicBezTo>
                  <a:cubicBezTo>
                    <a:pt x="1473" y="9866"/>
                    <a:pt x="1421" y="9799"/>
                    <a:pt x="1361" y="9740"/>
                  </a:cubicBezTo>
                  <a:cubicBezTo>
                    <a:pt x="1302" y="9680"/>
                    <a:pt x="1242" y="9621"/>
                    <a:pt x="1181" y="9563"/>
                  </a:cubicBezTo>
                  <a:cubicBezTo>
                    <a:pt x="1054" y="9453"/>
                    <a:pt x="933" y="9335"/>
                    <a:pt x="805" y="9225"/>
                  </a:cubicBezTo>
                  <a:cubicBezTo>
                    <a:pt x="678" y="9114"/>
                    <a:pt x="542" y="9016"/>
                    <a:pt x="416" y="8903"/>
                  </a:cubicBezTo>
                  <a:cubicBezTo>
                    <a:pt x="353" y="8847"/>
                    <a:pt x="291" y="8789"/>
                    <a:pt x="239" y="8722"/>
                  </a:cubicBezTo>
                  <a:cubicBezTo>
                    <a:pt x="185" y="8657"/>
                    <a:pt x="143" y="8583"/>
                    <a:pt x="111" y="8504"/>
                  </a:cubicBezTo>
                  <a:cubicBezTo>
                    <a:pt x="79" y="8426"/>
                    <a:pt x="56" y="8344"/>
                    <a:pt x="43" y="8260"/>
                  </a:cubicBezTo>
                  <a:cubicBezTo>
                    <a:pt x="34" y="8177"/>
                    <a:pt x="28" y="8093"/>
                    <a:pt x="21" y="8009"/>
                  </a:cubicBezTo>
                  <a:cubicBezTo>
                    <a:pt x="9" y="7840"/>
                    <a:pt x="1" y="7672"/>
                    <a:pt x="0" y="7504"/>
                  </a:cubicBezTo>
                  <a:cubicBezTo>
                    <a:pt x="0" y="7336"/>
                    <a:pt x="6" y="7167"/>
                    <a:pt x="22" y="6999"/>
                  </a:cubicBezTo>
                  <a:cubicBezTo>
                    <a:pt x="31" y="6915"/>
                    <a:pt x="41" y="6831"/>
                    <a:pt x="57" y="6748"/>
                  </a:cubicBezTo>
                  <a:cubicBezTo>
                    <a:pt x="63" y="6706"/>
                    <a:pt x="75" y="6666"/>
                    <a:pt x="84" y="6625"/>
                  </a:cubicBezTo>
                  <a:cubicBezTo>
                    <a:pt x="97" y="6583"/>
                    <a:pt x="109" y="6544"/>
                    <a:pt x="125" y="6504"/>
                  </a:cubicBezTo>
                  <a:cubicBezTo>
                    <a:pt x="188" y="6347"/>
                    <a:pt x="276" y="6201"/>
                    <a:pt x="377" y="6066"/>
                  </a:cubicBezTo>
                  <a:cubicBezTo>
                    <a:pt x="427" y="5999"/>
                    <a:pt x="481" y="5933"/>
                    <a:pt x="538" y="5871"/>
                  </a:cubicBezTo>
                  <a:cubicBezTo>
                    <a:pt x="551" y="5855"/>
                    <a:pt x="566" y="5839"/>
                    <a:pt x="580" y="5824"/>
                  </a:cubicBezTo>
                  <a:cubicBezTo>
                    <a:pt x="594" y="5809"/>
                    <a:pt x="609" y="5793"/>
                    <a:pt x="625" y="5780"/>
                  </a:cubicBezTo>
                  <a:cubicBezTo>
                    <a:pt x="657" y="5751"/>
                    <a:pt x="691" y="5726"/>
                    <a:pt x="726" y="5702"/>
                  </a:cubicBezTo>
                  <a:cubicBezTo>
                    <a:pt x="1008" y="5516"/>
                    <a:pt x="1313" y="5371"/>
                    <a:pt x="1615" y="5222"/>
                  </a:cubicBezTo>
                  <a:cubicBezTo>
                    <a:pt x="1916" y="5073"/>
                    <a:pt x="2218" y="4916"/>
                    <a:pt x="2475" y="4698"/>
                  </a:cubicBezTo>
                  <a:cubicBezTo>
                    <a:pt x="2539" y="4644"/>
                    <a:pt x="2601" y="4587"/>
                    <a:pt x="2657" y="4524"/>
                  </a:cubicBezTo>
                  <a:cubicBezTo>
                    <a:pt x="2686" y="4493"/>
                    <a:pt x="2712" y="4460"/>
                    <a:pt x="2739" y="4427"/>
                  </a:cubicBezTo>
                  <a:cubicBezTo>
                    <a:pt x="2763" y="4394"/>
                    <a:pt x="2790" y="4360"/>
                    <a:pt x="2812" y="4324"/>
                  </a:cubicBezTo>
                  <a:cubicBezTo>
                    <a:pt x="2835" y="4289"/>
                    <a:pt x="2854" y="4252"/>
                    <a:pt x="2875" y="4215"/>
                  </a:cubicBezTo>
                  <a:cubicBezTo>
                    <a:pt x="2884" y="4196"/>
                    <a:pt x="2892" y="4177"/>
                    <a:pt x="2901" y="4158"/>
                  </a:cubicBezTo>
                  <a:cubicBezTo>
                    <a:pt x="2910" y="4139"/>
                    <a:pt x="2918" y="4120"/>
                    <a:pt x="2925" y="4100"/>
                  </a:cubicBezTo>
                  <a:cubicBezTo>
                    <a:pt x="2956" y="4022"/>
                    <a:pt x="2976" y="3940"/>
                    <a:pt x="2988" y="3856"/>
                  </a:cubicBezTo>
                  <a:cubicBezTo>
                    <a:pt x="3002" y="3773"/>
                    <a:pt x="3001" y="3689"/>
                    <a:pt x="2998" y="3605"/>
                  </a:cubicBezTo>
                  <a:cubicBezTo>
                    <a:pt x="2992" y="3521"/>
                    <a:pt x="2971" y="3439"/>
                    <a:pt x="2938" y="3362"/>
                  </a:cubicBezTo>
                  <a:cubicBezTo>
                    <a:pt x="2871" y="3206"/>
                    <a:pt x="2752" y="3080"/>
                    <a:pt x="2621" y="2977"/>
                  </a:cubicBezTo>
                  <a:cubicBezTo>
                    <a:pt x="2555" y="2925"/>
                    <a:pt x="2484" y="2878"/>
                    <a:pt x="2410" y="2839"/>
                  </a:cubicBezTo>
                  <a:cubicBezTo>
                    <a:pt x="2337" y="2797"/>
                    <a:pt x="2255" y="2773"/>
                    <a:pt x="2176" y="2744"/>
                  </a:cubicBezTo>
                  <a:cubicBezTo>
                    <a:pt x="2018" y="2686"/>
                    <a:pt x="1860" y="2627"/>
                    <a:pt x="1708" y="2554"/>
                  </a:cubicBezTo>
                  <a:cubicBezTo>
                    <a:pt x="1555" y="2482"/>
                    <a:pt x="1413" y="2389"/>
                    <a:pt x="1280" y="2286"/>
                  </a:cubicBezTo>
                  <a:cubicBezTo>
                    <a:pt x="1144" y="2186"/>
                    <a:pt x="1024" y="2066"/>
                    <a:pt x="921" y="1932"/>
                  </a:cubicBezTo>
                  <a:cubicBezTo>
                    <a:pt x="719" y="1663"/>
                    <a:pt x="584" y="1341"/>
                    <a:pt x="543" y="1006"/>
                  </a:cubicBezTo>
                  <a:cubicBezTo>
                    <a:pt x="503" y="670"/>
                    <a:pt x="546" y="333"/>
                    <a:pt x="595" y="0"/>
                  </a:cubicBezTo>
                  <a:close/>
                </a:path>
              </a:pathLst>
            </a:custGeom>
            <a:solidFill>
              <a:schemeClr val="dk1"/>
            </a:solidFill>
            <a:ln cap="flat" cmpd="sng" w="9525">
              <a:solidFill>
                <a:schemeClr val="dk1"/>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02" name="Google Shape;302;p1"/>
            <p:cNvSpPr/>
            <p:nvPr/>
          </p:nvSpPr>
          <p:spPr>
            <a:xfrm>
              <a:off x="4132800" y="342360"/>
              <a:ext cx="1130760" cy="4621320"/>
            </a:xfrm>
            <a:custGeom>
              <a:rect b="b" l="l" r="r" t="t"/>
              <a:pathLst>
                <a:path extrusionOk="0" h="12837" w="3141">
                  <a:moveTo>
                    <a:pt x="690" y="0"/>
                  </a:moveTo>
                  <a:cubicBezTo>
                    <a:pt x="634" y="338"/>
                    <a:pt x="581" y="682"/>
                    <a:pt x="611" y="1025"/>
                  </a:cubicBezTo>
                  <a:cubicBezTo>
                    <a:pt x="625" y="1196"/>
                    <a:pt x="665" y="1365"/>
                    <a:pt x="725" y="1526"/>
                  </a:cubicBezTo>
                  <a:cubicBezTo>
                    <a:pt x="784" y="1687"/>
                    <a:pt x="865" y="1841"/>
                    <a:pt x="964" y="1981"/>
                  </a:cubicBezTo>
                  <a:cubicBezTo>
                    <a:pt x="1063" y="2121"/>
                    <a:pt x="1183" y="2247"/>
                    <a:pt x="1318" y="2353"/>
                  </a:cubicBezTo>
                  <a:cubicBezTo>
                    <a:pt x="1453" y="2459"/>
                    <a:pt x="1594" y="2560"/>
                    <a:pt x="1748" y="2636"/>
                  </a:cubicBezTo>
                  <a:cubicBezTo>
                    <a:pt x="1901" y="2713"/>
                    <a:pt x="2063" y="2773"/>
                    <a:pt x="2225" y="2830"/>
                  </a:cubicBezTo>
                  <a:lnTo>
                    <a:pt x="2346" y="2872"/>
                  </a:lnTo>
                  <a:cubicBezTo>
                    <a:pt x="2387" y="2886"/>
                    <a:pt x="2428" y="2899"/>
                    <a:pt x="2468" y="2916"/>
                  </a:cubicBezTo>
                  <a:cubicBezTo>
                    <a:pt x="2548" y="2949"/>
                    <a:pt x="2623" y="2992"/>
                    <a:pt x="2694" y="3040"/>
                  </a:cubicBezTo>
                  <a:cubicBezTo>
                    <a:pt x="2834" y="3138"/>
                    <a:pt x="2964" y="3259"/>
                    <a:pt x="3048" y="3410"/>
                  </a:cubicBezTo>
                  <a:cubicBezTo>
                    <a:pt x="3089" y="3486"/>
                    <a:pt x="3118" y="3569"/>
                    <a:pt x="3132" y="3654"/>
                  </a:cubicBezTo>
                  <a:cubicBezTo>
                    <a:pt x="3135" y="3675"/>
                    <a:pt x="3137" y="3697"/>
                    <a:pt x="3139" y="3718"/>
                  </a:cubicBezTo>
                  <a:lnTo>
                    <a:pt x="3141" y="3783"/>
                  </a:lnTo>
                  <a:cubicBezTo>
                    <a:pt x="3141" y="3805"/>
                    <a:pt x="3141" y="3826"/>
                    <a:pt x="3140" y="3847"/>
                  </a:cubicBezTo>
                  <a:cubicBezTo>
                    <a:pt x="3138" y="3869"/>
                    <a:pt x="3138" y="3890"/>
                    <a:pt x="3136" y="3912"/>
                  </a:cubicBezTo>
                  <a:cubicBezTo>
                    <a:pt x="3127" y="3998"/>
                    <a:pt x="3107" y="4082"/>
                    <a:pt x="3081" y="4164"/>
                  </a:cubicBezTo>
                  <a:cubicBezTo>
                    <a:pt x="3052" y="4246"/>
                    <a:pt x="3014" y="4323"/>
                    <a:pt x="2969" y="4397"/>
                  </a:cubicBezTo>
                  <a:cubicBezTo>
                    <a:pt x="2879" y="4544"/>
                    <a:pt x="2759" y="4671"/>
                    <a:pt x="2628" y="4782"/>
                  </a:cubicBezTo>
                  <a:cubicBezTo>
                    <a:pt x="2496" y="4892"/>
                    <a:pt x="2351" y="4987"/>
                    <a:pt x="2202" y="5071"/>
                  </a:cubicBezTo>
                  <a:cubicBezTo>
                    <a:pt x="2052" y="5155"/>
                    <a:pt x="1897" y="5230"/>
                    <a:pt x="1740" y="5301"/>
                  </a:cubicBezTo>
                  <a:lnTo>
                    <a:pt x="1269" y="5511"/>
                  </a:lnTo>
                  <a:cubicBezTo>
                    <a:pt x="1113" y="5583"/>
                    <a:pt x="955" y="5653"/>
                    <a:pt x="804" y="5734"/>
                  </a:cubicBezTo>
                  <a:cubicBezTo>
                    <a:pt x="767" y="5755"/>
                    <a:pt x="729" y="5776"/>
                    <a:pt x="695" y="5801"/>
                  </a:cubicBezTo>
                  <a:cubicBezTo>
                    <a:pt x="661" y="5827"/>
                    <a:pt x="629" y="5856"/>
                    <a:pt x="598" y="5885"/>
                  </a:cubicBezTo>
                  <a:cubicBezTo>
                    <a:pt x="534" y="5942"/>
                    <a:pt x="474" y="6004"/>
                    <a:pt x="418" y="6069"/>
                  </a:cubicBezTo>
                  <a:cubicBezTo>
                    <a:pt x="307" y="6199"/>
                    <a:pt x="209" y="6342"/>
                    <a:pt x="140" y="6499"/>
                  </a:cubicBezTo>
                  <a:cubicBezTo>
                    <a:pt x="123" y="6538"/>
                    <a:pt x="107" y="6579"/>
                    <a:pt x="96" y="6620"/>
                  </a:cubicBezTo>
                  <a:lnTo>
                    <a:pt x="79" y="6682"/>
                  </a:lnTo>
                  <a:cubicBezTo>
                    <a:pt x="73" y="6702"/>
                    <a:pt x="70" y="6724"/>
                    <a:pt x="65" y="6744"/>
                  </a:cubicBezTo>
                  <a:cubicBezTo>
                    <a:pt x="48" y="6828"/>
                    <a:pt x="35" y="6914"/>
                    <a:pt x="27" y="6999"/>
                  </a:cubicBezTo>
                  <a:cubicBezTo>
                    <a:pt x="9" y="7170"/>
                    <a:pt x="4" y="7342"/>
                    <a:pt x="10" y="7513"/>
                  </a:cubicBezTo>
                  <a:cubicBezTo>
                    <a:pt x="17" y="7685"/>
                    <a:pt x="31" y="7856"/>
                    <a:pt x="60" y="8026"/>
                  </a:cubicBezTo>
                  <a:cubicBezTo>
                    <a:pt x="67" y="8068"/>
                    <a:pt x="75" y="8110"/>
                    <a:pt x="84" y="8152"/>
                  </a:cubicBezTo>
                  <a:cubicBezTo>
                    <a:pt x="88" y="8173"/>
                    <a:pt x="93" y="8194"/>
                    <a:pt x="98" y="8215"/>
                  </a:cubicBezTo>
                  <a:cubicBezTo>
                    <a:pt x="100" y="8226"/>
                    <a:pt x="102" y="8236"/>
                    <a:pt x="105" y="8247"/>
                  </a:cubicBezTo>
                  <a:lnTo>
                    <a:pt x="115" y="8277"/>
                  </a:lnTo>
                  <a:cubicBezTo>
                    <a:pt x="141" y="8359"/>
                    <a:pt x="177" y="8437"/>
                    <a:pt x="220" y="8512"/>
                  </a:cubicBezTo>
                  <a:cubicBezTo>
                    <a:pt x="303" y="8663"/>
                    <a:pt x="430" y="8782"/>
                    <a:pt x="564" y="8889"/>
                  </a:cubicBezTo>
                  <a:cubicBezTo>
                    <a:pt x="699" y="8995"/>
                    <a:pt x="842" y="9092"/>
                    <a:pt x="981" y="9193"/>
                  </a:cubicBezTo>
                  <a:lnTo>
                    <a:pt x="1190" y="9344"/>
                  </a:lnTo>
                  <a:lnTo>
                    <a:pt x="1295" y="9419"/>
                  </a:lnTo>
                  <a:lnTo>
                    <a:pt x="1401" y="9491"/>
                  </a:lnTo>
                  <a:cubicBezTo>
                    <a:pt x="1471" y="9541"/>
                    <a:pt x="1540" y="9593"/>
                    <a:pt x="1606" y="9648"/>
                  </a:cubicBezTo>
                  <a:cubicBezTo>
                    <a:pt x="1673" y="9701"/>
                    <a:pt x="1736" y="9761"/>
                    <a:pt x="1790" y="9828"/>
                  </a:cubicBezTo>
                  <a:cubicBezTo>
                    <a:pt x="1899" y="9962"/>
                    <a:pt x="1979" y="10117"/>
                    <a:pt x="2031" y="10281"/>
                  </a:cubicBezTo>
                  <a:cubicBezTo>
                    <a:pt x="2085" y="10445"/>
                    <a:pt x="2115" y="10616"/>
                    <a:pt x="2115" y="10788"/>
                  </a:cubicBezTo>
                  <a:cubicBezTo>
                    <a:pt x="2115" y="10874"/>
                    <a:pt x="2103" y="10960"/>
                    <a:pt x="2090" y="11045"/>
                  </a:cubicBezTo>
                  <a:lnTo>
                    <a:pt x="2052" y="11300"/>
                  </a:lnTo>
                  <a:cubicBezTo>
                    <a:pt x="2028" y="11470"/>
                    <a:pt x="2004" y="11640"/>
                    <a:pt x="1988" y="11811"/>
                  </a:cubicBezTo>
                  <a:cubicBezTo>
                    <a:pt x="1955" y="12152"/>
                    <a:pt x="1951" y="12501"/>
                    <a:pt x="2031" y="12837"/>
                  </a:cubicBezTo>
                  <a:cubicBezTo>
                    <a:pt x="1951" y="12501"/>
                    <a:pt x="1954" y="12152"/>
                    <a:pt x="1987" y="11811"/>
                  </a:cubicBezTo>
                  <a:cubicBezTo>
                    <a:pt x="2003" y="11640"/>
                    <a:pt x="2027" y="11470"/>
                    <a:pt x="2051" y="11299"/>
                  </a:cubicBezTo>
                  <a:lnTo>
                    <a:pt x="2088" y="11045"/>
                  </a:lnTo>
                  <a:cubicBezTo>
                    <a:pt x="2102" y="10960"/>
                    <a:pt x="2112" y="10874"/>
                    <a:pt x="2112" y="10788"/>
                  </a:cubicBezTo>
                  <a:cubicBezTo>
                    <a:pt x="2113" y="10617"/>
                    <a:pt x="2082" y="10445"/>
                    <a:pt x="2029" y="10282"/>
                  </a:cubicBezTo>
                  <a:cubicBezTo>
                    <a:pt x="1977" y="10118"/>
                    <a:pt x="1896" y="9963"/>
                    <a:pt x="1788" y="9831"/>
                  </a:cubicBezTo>
                  <a:cubicBezTo>
                    <a:pt x="1733" y="9764"/>
                    <a:pt x="1670" y="9705"/>
                    <a:pt x="1603" y="9651"/>
                  </a:cubicBezTo>
                  <a:cubicBezTo>
                    <a:pt x="1537" y="9596"/>
                    <a:pt x="1468" y="9545"/>
                    <a:pt x="1398" y="9495"/>
                  </a:cubicBezTo>
                  <a:lnTo>
                    <a:pt x="1292" y="9422"/>
                  </a:lnTo>
                  <a:lnTo>
                    <a:pt x="1187" y="9347"/>
                  </a:lnTo>
                  <a:lnTo>
                    <a:pt x="978" y="9197"/>
                  </a:lnTo>
                  <a:cubicBezTo>
                    <a:pt x="839" y="9096"/>
                    <a:pt x="696" y="8999"/>
                    <a:pt x="561" y="8893"/>
                  </a:cubicBezTo>
                  <a:cubicBezTo>
                    <a:pt x="427" y="8786"/>
                    <a:pt x="299" y="8666"/>
                    <a:pt x="215" y="8514"/>
                  </a:cubicBezTo>
                  <a:cubicBezTo>
                    <a:pt x="171" y="8440"/>
                    <a:pt x="136" y="8360"/>
                    <a:pt x="110" y="8279"/>
                  </a:cubicBezTo>
                  <a:lnTo>
                    <a:pt x="99" y="8248"/>
                  </a:lnTo>
                  <a:cubicBezTo>
                    <a:pt x="96" y="8238"/>
                    <a:pt x="94" y="8227"/>
                    <a:pt x="92" y="8217"/>
                  </a:cubicBezTo>
                  <a:cubicBezTo>
                    <a:pt x="87" y="8196"/>
                    <a:pt x="82" y="8175"/>
                    <a:pt x="77" y="8154"/>
                  </a:cubicBezTo>
                  <a:cubicBezTo>
                    <a:pt x="69" y="8112"/>
                    <a:pt x="61" y="8069"/>
                    <a:pt x="54" y="8027"/>
                  </a:cubicBezTo>
                  <a:cubicBezTo>
                    <a:pt x="26" y="7857"/>
                    <a:pt x="10" y="7685"/>
                    <a:pt x="3" y="7514"/>
                  </a:cubicBezTo>
                  <a:cubicBezTo>
                    <a:pt x="-3" y="7342"/>
                    <a:pt x="1" y="7169"/>
                    <a:pt x="19" y="6998"/>
                  </a:cubicBezTo>
                  <a:cubicBezTo>
                    <a:pt x="28" y="6913"/>
                    <a:pt x="40" y="6827"/>
                    <a:pt x="58" y="6743"/>
                  </a:cubicBezTo>
                  <a:cubicBezTo>
                    <a:pt x="62" y="6722"/>
                    <a:pt x="66" y="6700"/>
                    <a:pt x="71" y="6679"/>
                  </a:cubicBezTo>
                  <a:lnTo>
                    <a:pt x="89" y="6617"/>
                  </a:lnTo>
                  <a:cubicBezTo>
                    <a:pt x="100" y="6576"/>
                    <a:pt x="115" y="6536"/>
                    <a:pt x="132" y="6496"/>
                  </a:cubicBezTo>
                  <a:cubicBezTo>
                    <a:pt x="202" y="6338"/>
                    <a:pt x="300" y="6194"/>
                    <a:pt x="412" y="6063"/>
                  </a:cubicBezTo>
                  <a:cubicBezTo>
                    <a:pt x="468" y="5998"/>
                    <a:pt x="528" y="5936"/>
                    <a:pt x="592" y="5878"/>
                  </a:cubicBezTo>
                  <a:cubicBezTo>
                    <a:pt x="623" y="5849"/>
                    <a:pt x="656" y="5821"/>
                    <a:pt x="690" y="5794"/>
                  </a:cubicBezTo>
                  <a:cubicBezTo>
                    <a:pt x="725" y="5768"/>
                    <a:pt x="762" y="5747"/>
                    <a:pt x="800" y="5726"/>
                  </a:cubicBezTo>
                  <a:cubicBezTo>
                    <a:pt x="951" y="5645"/>
                    <a:pt x="1109" y="5574"/>
                    <a:pt x="1266" y="5503"/>
                  </a:cubicBezTo>
                  <a:lnTo>
                    <a:pt x="1737" y="5294"/>
                  </a:lnTo>
                  <a:cubicBezTo>
                    <a:pt x="1893" y="5224"/>
                    <a:pt x="2048" y="5149"/>
                    <a:pt x="2198" y="5065"/>
                  </a:cubicBezTo>
                  <a:cubicBezTo>
                    <a:pt x="2348" y="4981"/>
                    <a:pt x="2492" y="4886"/>
                    <a:pt x="2624" y="4776"/>
                  </a:cubicBezTo>
                  <a:cubicBezTo>
                    <a:pt x="2755" y="4666"/>
                    <a:pt x="2874" y="4540"/>
                    <a:pt x="2964" y="4393"/>
                  </a:cubicBezTo>
                  <a:cubicBezTo>
                    <a:pt x="3009" y="4320"/>
                    <a:pt x="3047" y="4243"/>
                    <a:pt x="3075" y="4162"/>
                  </a:cubicBezTo>
                  <a:cubicBezTo>
                    <a:pt x="3102" y="4081"/>
                    <a:pt x="3121" y="3997"/>
                    <a:pt x="3130" y="3911"/>
                  </a:cubicBezTo>
                  <a:cubicBezTo>
                    <a:pt x="3132" y="3890"/>
                    <a:pt x="3132" y="3868"/>
                    <a:pt x="3134" y="3847"/>
                  </a:cubicBezTo>
                  <a:cubicBezTo>
                    <a:pt x="3135" y="3826"/>
                    <a:pt x="3136" y="3805"/>
                    <a:pt x="3135" y="3783"/>
                  </a:cubicBezTo>
                  <a:lnTo>
                    <a:pt x="3133" y="3719"/>
                  </a:lnTo>
                  <a:cubicBezTo>
                    <a:pt x="3132" y="3697"/>
                    <a:pt x="3130" y="3676"/>
                    <a:pt x="3126" y="3655"/>
                  </a:cubicBezTo>
                  <a:cubicBezTo>
                    <a:pt x="3113" y="3570"/>
                    <a:pt x="3084" y="3488"/>
                    <a:pt x="3044" y="3413"/>
                  </a:cubicBezTo>
                  <a:cubicBezTo>
                    <a:pt x="2960" y="3263"/>
                    <a:pt x="2831" y="3142"/>
                    <a:pt x="2691" y="3044"/>
                  </a:cubicBezTo>
                  <a:cubicBezTo>
                    <a:pt x="2620" y="2996"/>
                    <a:pt x="2545" y="2952"/>
                    <a:pt x="2466" y="2919"/>
                  </a:cubicBezTo>
                  <a:cubicBezTo>
                    <a:pt x="2427" y="2903"/>
                    <a:pt x="2386" y="2890"/>
                    <a:pt x="2345" y="2876"/>
                  </a:cubicBezTo>
                  <a:lnTo>
                    <a:pt x="2224" y="2834"/>
                  </a:lnTo>
                  <a:cubicBezTo>
                    <a:pt x="2061" y="2776"/>
                    <a:pt x="1900" y="2716"/>
                    <a:pt x="1746" y="2639"/>
                  </a:cubicBezTo>
                  <a:cubicBezTo>
                    <a:pt x="1592" y="2562"/>
                    <a:pt x="1451" y="2461"/>
                    <a:pt x="1317" y="2355"/>
                  </a:cubicBezTo>
                  <a:cubicBezTo>
                    <a:pt x="1181" y="2249"/>
                    <a:pt x="1061" y="2123"/>
                    <a:pt x="963" y="1982"/>
                  </a:cubicBezTo>
                  <a:cubicBezTo>
                    <a:pt x="863" y="1842"/>
                    <a:pt x="783" y="1688"/>
                    <a:pt x="724" y="1527"/>
                  </a:cubicBezTo>
                  <a:cubicBezTo>
                    <a:pt x="663" y="1366"/>
                    <a:pt x="624" y="1197"/>
                    <a:pt x="610" y="1025"/>
                  </a:cubicBezTo>
                  <a:cubicBezTo>
                    <a:pt x="580" y="682"/>
                    <a:pt x="633" y="338"/>
                    <a:pt x="690" y="0"/>
                  </a:cubicBezTo>
                  <a:close/>
                </a:path>
              </a:pathLst>
            </a:custGeom>
            <a:solidFill>
              <a:schemeClr val="dk1"/>
            </a:solidFill>
            <a:ln cap="flat" cmpd="sng" w="9525">
              <a:solidFill>
                <a:schemeClr val="dk1"/>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03" name="Google Shape;303;p1"/>
            <p:cNvSpPr/>
            <p:nvPr/>
          </p:nvSpPr>
          <p:spPr>
            <a:xfrm>
              <a:off x="4089600" y="353160"/>
              <a:ext cx="1179720" cy="4593600"/>
            </a:xfrm>
            <a:custGeom>
              <a:rect b="b" l="l" r="r" t="t"/>
              <a:pathLst>
                <a:path extrusionOk="0" h="12760" w="3277">
                  <a:moveTo>
                    <a:pt x="786" y="0"/>
                  </a:moveTo>
                  <a:cubicBezTo>
                    <a:pt x="722" y="345"/>
                    <a:pt x="659" y="694"/>
                    <a:pt x="680" y="1047"/>
                  </a:cubicBezTo>
                  <a:cubicBezTo>
                    <a:pt x="685" y="1134"/>
                    <a:pt x="696" y="1221"/>
                    <a:pt x="712" y="1308"/>
                  </a:cubicBezTo>
                  <a:cubicBezTo>
                    <a:pt x="730" y="1394"/>
                    <a:pt x="752" y="1479"/>
                    <a:pt x="781" y="1562"/>
                  </a:cubicBezTo>
                  <a:cubicBezTo>
                    <a:pt x="837" y="1728"/>
                    <a:pt x="913" y="1888"/>
                    <a:pt x="1011" y="2035"/>
                  </a:cubicBezTo>
                  <a:cubicBezTo>
                    <a:pt x="1059" y="2107"/>
                    <a:pt x="1113" y="2178"/>
                    <a:pt x="1172" y="2243"/>
                  </a:cubicBezTo>
                  <a:cubicBezTo>
                    <a:pt x="1230" y="2308"/>
                    <a:pt x="1294" y="2369"/>
                    <a:pt x="1361" y="2426"/>
                  </a:cubicBezTo>
                  <a:cubicBezTo>
                    <a:pt x="1498" y="2535"/>
                    <a:pt x="1639" y="2641"/>
                    <a:pt x="1794" y="2724"/>
                  </a:cubicBezTo>
                  <a:cubicBezTo>
                    <a:pt x="1950" y="2807"/>
                    <a:pt x="2115" y="2868"/>
                    <a:pt x="2281" y="2926"/>
                  </a:cubicBezTo>
                  <a:cubicBezTo>
                    <a:pt x="2364" y="2954"/>
                    <a:pt x="2448" y="2981"/>
                    <a:pt x="2531" y="3008"/>
                  </a:cubicBezTo>
                  <a:cubicBezTo>
                    <a:pt x="2616" y="3034"/>
                    <a:pt x="2695" y="3073"/>
                    <a:pt x="2770" y="3119"/>
                  </a:cubicBezTo>
                  <a:cubicBezTo>
                    <a:pt x="2920" y="3210"/>
                    <a:pt x="3058" y="3327"/>
                    <a:pt x="3155" y="3475"/>
                  </a:cubicBezTo>
                  <a:cubicBezTo>
                    <a:pt x="3202" y="3548"/>
                    <a:pt x="3239" y="3631"/>
                    <a:pt x="3259" y="3716"/>
                  </a:cubicBezTo>
                  <a:cubicBezTo>
                    <a:pt x="3268" y="3759"/>
                    <a:pt x="3274" y="3804"/>
                    <a:pt x="3275" y="3847"/>
                  </a:cubicBezTo>
                  <a:lnTo>
                    <a:pt x="3277" y="3913"/>
                  </a:lnTo>
                  <a:lnTo>
                    <a:pt x="3274" y="3980"/>
                  </a:lnTo>
                  <a:cubicBezTo>
                    <a:pt x="3264" y="4156"/>
                    <a:pt x="3206" y="4328"/>
                    <a:pt x="3116" y="4479"/>
                  </a:cubicBezTo>
                  <a:cubicBezTo>
                    <a:pt x="3069" y="4554"/>
                    <a:pt x="3016" y="4624"/>
                    <a:pt x="2957" y="4690"/>
                  </a:cubicBezTo>
                  <a:cubicBezTo>
                    <a:pt x="2897" y="4754"/>
                    <a:pt x="2832" y="4814"/>
                    <a:pt x="2765" y="4871"/>
                  </a:cubicBezTo>
                  <a:cubicBezTo>
                    <a:pt x="2490" y="5093"/>
                    <a:pt x="2168" y="5246"/>
                    <a:pt x="1844" y="5380"/>
                  </a:cubicBezTo>
                  <a:cubicBezTo>
                    <a:pt x="1682" y="5447"/>
                    <a:pt x="1518" y="5510"/>
                    <a:pt x="1353" y="5573"/>
                  </a:cubicBezTo>
                  <a:cubicBezTo>
                    <a:pt x="1189" y="5635"/>
                    <a:pt x="1024" y="5695"/>
                    <a:pt x="862" y="5763"/>
                  </a:cubicBezTo>
                  <a:cubicBezTo>
                    <a:pt x="822" y="5780"/>
                    <a:pt x="781" y="5798"/>
                    <a:pt x="745" y="5822"/>
                  </a:cubicBezTo>
                  <a:lnTo>
                    <a:pt x="691" y="5859"/>
                  </a:lnTo>
                  <a:lnTo>
                    <a:pt x="638" y="5898"/>
                  </a:lnTo>
                  <a:cubicBezTo>
                    <a:pt x="568" y="5952"/>
                    <a:pt x="503" y="6010"/>
                    <a:pt x="442" y="6073"/>
                  </a:cubicBezTo>
                  <a:cubicBezTo>
                    <a:pt x="321" y="6200"/>
                    <a:pt x="215" y="6343"/>
                    <a:pt x="142" y="6502"/>
                  </a:cubicBezTo>
                  <a:cubicBezTo>
                    <a:pt x="105" y="6582"/>
                    <a:pt x="82" y="6666"/>
                    <a:pt x="63" y="6752"/>
                  </a:cubicBezTo>
                  <a:cubicBezTo>
                    <a:pt x="46" y="6838"/>
                    <a:pt x="30" y="6924"/>
                    <a:pt x="22" y="7012"/>
                  </a:cubicBezTo>
                  <a:cubicBezTo>
                    <a:pt x="4" y="7187"/>
                    <a:pt x="3" y="7363"/>
                    <a:pt x="16" y="7538"/>
                  </a:cubicBezTo>
                  <a:cubicBezTo>
                    <a:pt x="30" y="7713"/>
                    <a:pt x="60" y="7887"/>
                    <a:pt x="106" y="8056"/>
                  </a:cubicBezTo>
                  <a:cubicBezTo>
                    <a:pt x="130" y="8141"/>
                    <a:pt x="159" y="8224"/>
                    <a:pt x="197" y="8302"/>
                  </a:cubicBezTo>
                  <a:cubicBezTo>
                    <a:pt x="237" y="8381"/>
                    <a:pt x="283" y="8456"/>
                    <a:pt x="336" y="8526"/>
                  </a:cubicBezTo>
                  <a:cubicBezTo>
                    <a:pt x="441" y="8667"/>
                    <a:pt x="578" y="8780"/>
                    <a:pt x="721" y="8881"/>
                  </a:cubicBezTo>
                  <a:cubicBezTo>
                    <a:pt x="865" y="8982"/>
                    <a:pt x="1016" y="9073"/>
                    <a:pt x="1165" y="9165"/>
                  </a:cubicBezTo>
                  <a:cubicBezTo>
                    <a:pt x="1240" y="9210"/>
                    <a:pt x="1316" y="9255"/>
                    <a:pt x="1393" y="9297"/>
                  </a:cubicBezTo>
                  <a:cubicBezTo>
                    <a:pt x="1470" y="9340"/>
                    <a:pt x="1548" y="9381"/>
                    <a:pt x="1624" y="9423"/>
                  </a:cubicBezTo>
                  <a:cubicBezTo>
                    <a:pt x="1701" y="9467"/>
                    <a:pt x="1776" y="9513"/>
                    <a:pt x="1849" y="9562"/>
                  </a:cubicBezTo>
                  <a:cubicBezTo>
                    <a:pt x="1922" y="9612"/>
                    <a:pt x="1992" y="9665"/>
                    <a:pt x="2055" y="9726"/>
                  </a:cubicBezTo>
                  <a:cubicBezTo>
                    <a:pt x="2313" y="9968"/>
                    <a:pt x="2464" y="10310"/>
                    <a:pt x="2497" y="10660"/>
                  </a:cubicBezTo>
                  <a:cubicBezTo>
                    <a:pt x="2504" y="10747"/>
                    <a:pt x="2503" y="10836"/>
                    <a:pt x="2493" y="10924"/>
                  </a:cubicBezTo>
                  <a:lnTo>
                    <a:pt x="2464" y="11185"/>
                  </a:lnTo>
                  <a:cubicBezTo>
                    <a:pt x="2444" y="11361"/>
                    <a:pt x="2424" y="11535"/>
                    <a:pt x="2409" y="11710"/>
                  </a:cubicBezTo>
                  <a:cubicBezTo>
                    <a:pt x="2380" y="12059"/>
                    <a:pt x="2375" y="12415"/>
                    <a:pt x="2447" y="12760"/>
                  </a:cubicBezTo>
                  <a:cubicBezTo>
                    <a:pt x="2374" y="12415"/>
                    <a:pt x="2379" y="12059"/>
                    <a:pt x="2408" y="11709"/>
                  </a:cubicBezTo>
                  <a:cubicBezTo>
                    <a:pt x="2423" y="11535"/>
                    <a:pt x="2443" y="11360"/>
                    <a:pt x="2462" y="11185"/>
                  </a:cubicBezTo>
                  <a:lnTo>
                    <a:pt x="2491" y="10924"/>
                  </a:lnTo>
                  <a:cubicBezTo>
                    <a:pt x="2500" y="10836"/>
                    <a:pt x="2503" y="10747"/>
                    <a:pt x="2495" y="10660"/>
                  </a:cubicBezTo>
                  <a:cubicBezTo>
                    <a:pt x="2462" y="10311"/>
                    <a:pt x="2310" y="9970"/>
                    <a:pt x="2053" y="9729"/>
                  </a:cubicBezTo>
                  <a:cubicBezTo>
                    <a:pt x="1990" y="9667"/>
                    <a:pt x="1920" y="9614"/>
                    <a:pt x="1847" y="9565"/>
                  </a:cubicBezTo>
                  <a:cubicBezTo>
                    <a:pt x="1774" y="9516"/>
                    <a:pt x="1699" y="9470"/>
                    <a:pt x="1622" y="9427"/>
                  </a:cubicBezTo>
                  <a:cubicBezTo>
                    <a:pt x="1546" y="9384"/>
                    <a:pt x="1467" y="9344"/>
                    <a:pt x="1391" y="9301"/>
                  </a:cubicBezTo>
                  <a:cubicBezTo>
                    <a:pt x="1314" y="9259"/>
                    <a:pt x="1238" y="9214"/>
                    <a:pt x="1163" y="9169"/>
                  </a:cubicBezTo>
                  <a:cubicBezTo>
                    <a:pt x="1013" y="9077"/>
                    <a:pt x="862" y="8986"/>
                    <a:pt x="718" y="8885"/>
                  </a:cubicBezTo>
                  <a:cubicBezTo>
                    <a:pt x="575" y="8784"/>
                    <a:pt x="437" y="8671"/>
                    <a:pt x="332" y="8529"/>
                  </a:cubicBezTo>
                  <a:cubicBezTo>
                    <a:pt x="278" y="8459"/>
                    <a:pt x="231" y="8384"/>
                    <a:pt x="193" y="8305"/>
                  </a:cubicBezTo>
                  <a:cubicBezTo>
                    <a:pt x="153" y="8226"/>
                    <a:pt x="125" y="8142"/>
                    <a:pt x="100" y="8057"/>
                  </a:cubicBezTo>
                  <a:cubicBezTo>
                    <a:pt x="54" y="7888"/>
                    <a:pt x="24" y="7714"/>
                    <a:pt x="10" y="7538"/>
                  </a:cubicBezTo>
                  <a:cubicBezTo>
                    <a:pt x="-4" y="7363"/>
                    <a:pt x="-4" y="7187"/>
                    <a:pt x="15" y="7011"/>
                  </a:cubicBezTo>
                  <a:cubicBezTo>
                    <a:pt x="23" y="6923"/>
                    <a:pt x="38" y="6837"/>
                    <a:pt x="55" y="6750"/>
                  </a:cubicBezTo>
                  <a:cubicBezTo>
                    <a:pt x="75" y="6665"/>
                    <a:pt x="98" y="6579"/>
                    <a:pt x="135" y="6498"/>
                  </a:cubicBezTo>
                  <a:cubicBezTo>
                    <a:pt x="208" y="6338"/>
                    <a:pt x="315" y="6194"/>
                    <a:pt x="436" y="6067"/>
                  </a:cubicBezTo>
                  <a:cubicBezTo>
                    <a:pt x="497" y="6003"/>
                    <a:pt x="563" y="5944"/>
                    <a:pt x="633" y="5891"/>
                  </a:cubicBezTo>
                  <a:lnTo>
                    <a:pt x="686" y="5852"/>
                  </a:lnTo>
                  <a:lnTo>
                    <a:pt x="741" y="5815"/>
                  </a:lnTo>
                  <a:cubicBezTo>
                    <a:pt x="777" y="5790"/>
                    <a:pt x="819" y="5772"/>
                    <a:pt x="858" y="5754"/>
                  </a:cubicBezTo>
                  <a:cubicBezTo>
                    <a:pt x="1021" y="5686"/>
                    <a:pt x="1186" y="5627"/>
                    <a:pt x="1351" y="5565"/>
                  </a:cubicBezTo>
                  <a:cubicBezTo>
                    <a:pt x="1515" y="5502"/>
                    <a:pt x="1680" y="5440"/>
                    <a:pt x="1842" y="5373"/>
                  </a:cubicBezTo>
                  <a:cubicBezTo>
                    <a:pt x="2165" y="5239"/>
                    <a:pt x="2487" y="5086"/>
                    <a:pt x="2761" y="4865"/>
                  </a:cubicBezTo>
                  <a:cubicBezTo>
                    <a:pt x="2828" y="4809"/>
                    <a:pt x="2893" y="4750"/>
                    <a:pt x="2952" y="4685"/>
                  </a:cubicBezTo>
                  <a:cubicBezTo>
                    <a:pt x="3011" y="4620"/>
                    <a:pt x="3064" y="4550"/>
                    <a:pt x="3110" y="4476"/>
                  </a:cubicBezTo>
                  <a:cubicBezTo>
                    <a:pt x="3201" y="4325"/>
                    <a:pt x="3258" y="4154"/>
                    <a:pt x="3269" y="3979"/>
                  </a:cubicBezTo>
                  <a:lnTo>
                    <a:pt x="3272" y="3913"/>
                  </a:lnTo>
                  <a:lnTo>
                    <a:pt x="3269" y="3848"/>
                  </a:lnTo>
                  <a:cubicBezTo>
                    <a:pt x="3269" y="3804"/>
                    <a:pt x="3263" y="3761"/>
                    <a:pt x="3253" y="3718"/>
                  </a:cubicBezTo>
                  <a:cubicBezTo>
                    <a:pt x="3234" y="3632"/>
                    <a:pt x="3198" y="3551"/>
                    <a:pt x="3151" y="3477"/>
                  </a:cubicBezTo>
                  <a:cubicBezTo>
                    <a:pt x="3054" y="3331"/>
                    <a:pt x="2917" y="3214"/>
                    <a:pt x="2768" y="3122"/>
                  </a:cubicBezTo>
                  <a:cubicBezTo>
                    <a:pt x="2693" y="3077"/>
                    <a:pt x="2614" y="3038"/>
                    <a:pt x="2530" y="3011"/>
                  </a:cubicBezTo>
                  <a:cubicBezTo>
                    <a:pt x="2446" y="2985"/>
                    <a:pt x="2363" y="2958"/>
                    <a:pt x="2280" y="2929"/>
                  </a:cubicBezTo>
                  <a:cubicBezTo>
                    <a:pt x="2113" y="2871"/>
                    <a:pt x="1948" y="2810"/>
                    <a:pt x="1793" y="2727"/>
                  </a:cubicBezTo>
                  <a:cubicBezTo>
                    <a:pt x="1638" y="2644"/>
                    <a:pt x="1496" y="2538"/>
                    <a:pt x="1360" y="2427"/>
                  </a:cubicBezTo>
                  <a:cubicBezTo>
                    <a:pt x="1292" y="2371"/>
                    <a:pt x="1228" y="2310"/>
                    <a:pt x="1170" y="2245"/>
                  </a:cubicBezTo>
                  <a:cubicBezTo>
                    <a:pt x="1111" y="2179"/>
                    <a:pt x="1058" y="2109"/>
                    <a:pt x="1009" y="2035"/>
                  </a:cubicBezTo>
                  <a:cubicBezTo>
                    <a:pt x="912" y="1889"/>
                    <a:pt x="836" y="1729"/>
                    <a:pt x="779" y="1563"/>
                  </a:cubicBezTo>
                  <a:cubicBezTo>
                    <a:pt x="752" y="1480"/>
                    <a:pt x="728" y="1394"/>
                    <a:pt x="710" y="1308"/>
                  </a:cubicBezTo>
                  <a:cubicBezTo>
                    <a:pt x="694" y="1222"/>
                    <a:pt x="684" y="1134"/>
                    <a:pt x="678" y="1047"/>
                  </a:cubicBezTo>
                  <a:cubicBezTo>
                    <a:pt x="659" y="694"/>
                    <a:pt x="722" y="345"/>
                    <a:pt x="786" y="0"/>
                  </a:cubicBezTo>
                  <a:close/>
                </a:path>
              </a:pathLst>
            </a:custGeom>
            <a:solidFill>
              <a:schemeClr val="dk1"/>
            </a:solidFill>
            <a:ln cap="flat" cmpd="sng" w="9525">
              <a:solidFill>
                <a:schemeClr val="dk1"/>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04" name="Google Shape;304;p1"/>
            <p:cNvSpPr/>
            <p:nvPr/>
          </p:nvSpPr>
          <p:spPr>
            <a:xfrm>
              <a:off x="4046400" y="363960"/>
              <a:ext cx="1228320" cy="4565880"/>
            </a:xfrm>
            <a:custGeom>
              <a:rect b="b" l="l" r="r" t="t"/>
              <a:pathLst>
                <a:path extrusionOk="0" h="12683" w="3412">
                  <a:moveTo>
                    <a:pt x="882" y="0"/>
                  </a:moveTo>
                  <a:cubicBezTo>
                    <a:pt x="810" y="352"/>
                    <a:pt x="739" y="709"/>
                    <a:pt x="750" y="1070"/>
                  </a:cubicBezTo>
                  <a:cubicBezTo>
                    <a:pt x="754" y="1160"/>
                    <a:pt x="759" y="1250"/>
                    <a:pt x="775" y="1338"/>
                  </a:cubicBezTo>
                  <a:cubicBezTo>
                    <a:pt x="791" y="1427"/>
                    <a:pt x="811" y="1515"/>
                    <a:pt x="838" y="1601"/>
                  </a:cubicBezTo>
                  <a:cubicBezTo>
                    <a:pt x="865" y="1686"/>
                    <a:pt x="897" y="1771"/>
                    <a:pt x="934" y="1854"/>
                  </a:cubicBezTo>
                  <a:cubicBezTo>
                    <a:pt x="971" y="1935"/>
                    <a:pt x="1014" y="2014"/>
                    <a:pt x="1061" y="2091"/>
                  </a:cubicBezTo>
                  <a:cubicBezTo>
                    <a:pt x="1156" y="2244"/>
                    <a:pt x="1274" y="2383"/>
                    <a:pt x="1410" y="2501"/>
                  </a:cubicBezTo>
                  <a:cubicBezTo>
                    <a:pt x="1478" y="2559"/>
                    <a:pt x="1550" y="2614"/>
                    <a:pt x="1622" y="2667"/>
                  </a:cubicBezTo>
                  <a:cubicBezTo>
                    <a:pt x="1695" y="2720"/>
                    <a:pt x="1770" y="2770"/>
                    <a:pt x="1848" y="2815"/>
                  </a:cubicBezTo>
                  <a:cubicBezTo>
                    <a:pt x="2005" y="2904"/>
                    <a:pt x="2174" y="2967"/>
                    <a:pt x="2344" y="3025"/>
                  </a:cubicBezTo>
                  <a:cubicBezTo>
                    <a:pt x="2430" y="3053"/>
                    <a:pt x="2515" y="3081"/>
                    <a:pt x="2602" y="3106"/>
                  </a:cubicBezTo>
                  <a:cubicBezTo>
                    <a:pt x="2645" y="3119"/>
                    <a:pt x="2689" y="3131"/>
                    <a:pt x="2731" y="3148"/>
                  </a:cubicBezTo>
                  <a:cubicBezTo>
                    <a:pt x="2773" y="3164"/>
                    <a:pt x="2813" y="3183"/>
                    <a:pt x="2854" y="3204"/>
                  </a:cubicBezTo>
                  <a:cubicBezTo>
                    <a:pt x="3012" y="3290"/>
                    <a:pt x="3157" y="3404"/>
                    <a:pt x="3265" y="3549"/>
                  </a:cubicBezTo>
                  <a:cubicBezTo>
                    <a:pt x="3318" y="3622"/>
                    <a:pt x="3360" y="3703"/>
                    <a:pt x="3385" y="3791"/>
                  </a:cubicBezTo>
                  <a:cubicBezTo>
                    <a:pt x="3398" y="3834"/>
                    <a:pt x="3406" y="3879"/>
                    <a:pt x="3410" y="3924"/>
                  </a:cubicBezTo>
                  <a:cubicBezTo>
                    <a:pt x="3410" y="3969"/>
                    <a:pt x="3414" y="4014"/>
                    <a:pt x="3411" y="4059"/>
                  </a:cubicBezTo>
                  <a:cubicBezTo>
                    <a:pt x="3410" y="4104"/>
                    <a:pt x="3403" y="4148"/>
                    <a:pt x="3398" y="4194"/>
                  </a:cubicBezTo>
                  <a:cubicBezTo>
                    <a:pt x="3389" y="4238"/>
                    <a:pt x="3381" y="4283"/>
                    <a:pt x="3366" y="4325"/>
                  </a:cubicBezTo>
                  <a:cubicBezTo>
                    <a:pt x="3339" y="4411"/>
                    <a:pt x="3302" y="4495"/>
                    <a:pt x="3255" y="4572"/>
                  </a:cubicBezTo>
                  <a:cubicBezTo>
                    <a:pt x="3208" y="4648"/>
                    <a:pt x="3152" y="4720"/>
                    <a:pt x="3091" y="4786"/>
                  </a:cubicBezTo>
                  <a:cubicBezTo>
                    <a:pt x="3028" y="4852"/>
                    <a:pt x="2961" y="4912"/>
                    <a:pt x="2890" y="4968"/>
                  </a:cubicBezTo>
                  <a:cubicBezTo>
                    <a:pt x="2748" y="5079"/>
                    <a:pt x="2592" y="5171"/>
                    <a:pt x="2431" y="5252"/>
                  </a:cubicBezTo>
                  <a:cubicBezTo>
                    <a:pt x="2270" y="5333"/>
                    <a:pt x="2103" y="5401"/>
                    <a:pt x="1934" y="5464"/>
                  </a:cubicBezTo>
                  <a:cubicBezTo>
                    <a:pt x="1764" y="5526"/>
                    <a:pt x="1593" y="5581"/>
                    <a:pt x="1421" y="5635"/>
                  </a:cubicBezTo>
                  <a:cubicBezTo>
                    <a:pt x="1249" y="5688"/>
                    <a:pt x="1075" y="5736"/>
                    <a:pt x="904" y="5791"/>
                  </a:cubicBezTo>
                  <a:cubicBezTo>
                    <a:pt x="883" y="5799"/>
                    <a:pt x="862" y="5806"/>
                    <a:pt x="842" y="5815"/>
                  </a:cubicBezTo>
                  <a:cubicBezTo>
                    <a:pt x="821" y="5823"/>
                    <a:pt x="801" y="5835"/>
                    <a:pt x="781" y="5845"/>
                  </a:cubicBezTo>
                  <a:cubicBezTo>
                    <a:pt x="761" y="5855"/>
                    <a:pt x="742" y="5867"/>
                    <a:pt x="722" y="5877"/>
                  </a:cubicBezTo>
                  <a:cubicBezTo>
                    <a:pt x="703" y="5888"/>
                    <a:pt x="684" y="5901"/>
                    <a:pt x="665" y="5913"/>
                  </a:cubicBezTo>
                  <a:cubicBezTo>
                    <a:pt x="590" y="5962"/>
                    <a:pt x="520" y="6018"/>
                    <a:pt x="455" y="6081"/>
                  </a:cubicBezTo>
                  <a:cubicBezTo>
                    <a:pt x="326" y="6205"/>
                    <a:pt x="215" y="6350"/>
                    <a:pt x="138" y="6513"/>
                  </a:cubicBezTo>
                  <a:cubicBezTo>
                    <a:pt x="120" y="6553"/>
                    <a:pt x="105" y="6596"/>
                    <a:pt x="90" y="6638"/>
                  </a:cubicBezTo>
                  <a:cubicBezTo>
                    <a:pt x="79" y="6682"/>
                    <a:pt x="66" y="6724"/>
                    <a:pt x="57" y="6769"/>
                  </a:cubicBezTo>
                  <a:cubicBezTo>
                    <a:pt x="37" y="6857"/>
                    <a:pt x="26" y="6946"/>
                    <a:pt x="16" y="7035"/>
                  </a:cubicBezTo>
                  <a:cubicBezTo>
                    <a:pt x="1" y="7214"/>
                    <a:pt x="3" y="7396"/>
                    <a:pt x="29" y="7573"/>
                  </a:cubicBezTo>
                  <a:cubicBezTo>
                    <a:pt x="40" y="7662"/>
                    <a:pt x="60" y="7750"/>
                    <a:pt x="82" y="7838"/>
                  </a:cubicBezTo>
                  <a:cubicBezTo>
                    <a:pt x="106" y="7924"/>
                    <a:pt x="133" y="8010"/>
                    <a:pt x="169" y="8093"/>
                  </a:cubicBezTo>
                  <a:cubicBezTo>
                    <a:pt x="237" y="8259"/>
                    <a:pt x="341" y="8410"/>
                    <a:pt x="464" y="8541"/>
                  </a:cubicBezTo>
                  <a:cubicBezTo>
                    <a:pt x="586" y="8672"/>
                    <a:pt x="733" y="8780"/>
                    <a:pt x="885" y="8874"/>
                  </a:cubicBezTo>
                  <a:cubicBezTo>
                    <a:pt x="1039" y="8969"/>
                    <a:pt x="1199" y="9053"/>
                    <a:pt x="1360" y="9132"/>
                  </a:cubicBezTo>
                  <a:cubicBezTo>
                    <a:pt x="1441" y="9171"/>
                    <a:pt x="1523" y="9209"/>
                    <a:pt x="1605" y="9246"/>
                  </a:cubicBezTo>
                  <a:cubicBezTo>
                    <a:pt x="1687" y="9282"/>
                    <a:pt x="1770" y="9318"/>
                    <a:pt x="1851" y="9355"/>
                  </a:cubicBezTo>
                  <a:cubicBezTo>
                    <a:pt x="2015" y="9432"/>
                    <a:pt x="2175" y="9518"/>
                    <a:pt x="2317" y="9629"/>
                  </a:cubicBezTo>
                  <a:cubicBezTo>
                    <a:pt x="2389" y="9683"/>
                    <a:pt x="2455" y="9745"/>
                    <a:pt x="2516" y="9811"/>
                  </a:cubicBezTo>
                  <a:cubicBezTo>
                    <a:pt x="2577" y="9878"/>
                    <a:pt x="2633" y="9949"/>
                    <a:pt x="2679" y="10027"/>
                  </a:cubicBezTo>
                  <a:cubicBezTo>
                    <a:pt x="2772" y="10181"/>
                    <a:pt x="2838" y="10352"/>
                    <a:pt x="2871" y="10529"/>
                  </a:cubicBezTo>
                  <a:cubicBezTo>
                    <a:pt x="2888" y="10617"/>
                    <a:pt x="2895" y="10708"/>
                    <a:pt x="2891" y="10798"/>
                  </a:cubicBezTo>
                  <a:cubicBezTo>
                    <a:pt x="2887" y="10888"/>
                    <a:pt x="2880" y="10978"/>
                    <a:pt x="2872" y="11067"/>
                  </a:cubicBezTo>
                  <a:cubicBezTo>
                    <a:pt x="2859" y="11247"/>
                    <a:pt x="2843" y="11427"/>
                    <a:pt x="2830" y="11606"/>
                  </a:cubicBezTo>
                  <a:cubicBezTo>
                    <a:pt x="2805" y="11965"/>
                    <a:pt x="2798" y="12328"/>
                    <a:pt x="2864" y="12683"/>
                  </a:cubicBezTo>
                  <a:cubicBezTo>
                    <a:pt x="2798" y="12328"/>
                    <a:pt x="2805" y="11965"/>
                    <a:pt x="2829" y="11606"/>
                  </a:cubicBezTo>
                  <a:cubicBezTo>
                    <a:pt x="2841" y="11427"/>
                    <a:pt x="2857" y="11247"/>
                    <a:pt x="2871" y="11067"/>
                  </a:cubicBezTo>
                  <a:cubicBezTo>
                    <a:pt x="2878" y="10978"/>
                    <a:pt x="2885" y="10888"/>
                    <a:pt x="2889" y="10798"/>
                  </a:cubicBezTo>
                  <a:cubicBezTo>
                    <a:pt x="2893" y="10708"/>
                    <a:pt x="2885" y="10618"/>
                    <a:pt x="2868" y="10529"/>
                  </a:cubicBezTo>
                  <a:cubicBezTo>
                    <a:pt x="2835" y="10353"/>
                    <a:pt x="2770" y="10182"/>
                    <a:pt x="2677" y="10028"/>
                  </a:cubicBezTo>
                  <a:cubicBezTo>
                    <a:pt x="2630" y="9951"/>
                    <a:pt x="2574" y="9880"/>
                    <a:pt x="2514" y="9813"/>
                  </a:cubicBezTo>
                  <a:cubicBezTo>
                    <a:pt x="2453" y="9747"/>
                    <a:pt x="2386" y="9687"/>
                    <a:pt x="2315" y="9631"/>
                  </a:cubicBezTo>
                  <a:cubicBezTo>
                    <a:pt x="2173" y="9521"/>
                    <a:pt x="2013" y="9435"/>
                    <a:pt x="1850" y="9360"/>
                  </a:cubicBezTo>
                  <a:cubicBezTo>
                    <a:pt x="1768" y="9321"/>
                    <a:pt x="1686" y="9286"/>
                    <a:pt x="1603" y="9250"/>
                  </a:cubicBezTo>
                  <a:cubicBezTo>
                    <a:pt x="1521" y="9213"/>
                    <a:pt x="1439" y="9175"/>
                    <a:pt x="1358" y="9136"/>
                  </a:cubicBezTo>
                  <a:cubicBezTo>
                    <a:pt x="1196" y="9057"/>
                    <a:pt x="1036" y="8973"/>
                    <a:pt x="883" y="8879"/>
                  </a:cubicBezTo>
                  <a:cubicBezTo>
                    <a:pt x="730" y="8784"/>
                    <a:pt x="583" y="8676"/>
                    <a:pt x="460" y="8544"/>
                  </a:cubicBezTo>
                  <a:cubicBezTo>
                    <a:pt x="336" y="8414"/>
                    <a:pt x="232" y="8263"/>
                    <a:pt x="163" y="8095"/>
                  </a:cubicBezTo>
                  <a:cubicBezTo>
                    <a:pt x="128" y="8012"/>
                    <a:pt x="100" y="7926"/>
                    <a:pt x="75" y="7839"/>
                  </a:cubicBezTo>
                  <a:cubicBezTo>
                    <a:pt x="53" y="7752"/>
                    <a:pt x="34" y="7664"/>
                    <a:pt x="23" y="7574"/>
                  </a:cubicBezTo>
                  <a:cubicBezTo>
                    <a:pt x="-3" y="7396"/>
                    <a:pt x="-6" y="7214"/>
                    <a:pt x="9" y="7035"/>
                  </a:cubicBezTo>
                  <a:cubicBezTo>
                    <a:pt x="19" y="6945"/>
                    <a:pt x="29" y="6855"/>
                    <a:pt x="50" y="6767"/>
                  </a:cubicBezTo>
                  <a:cubicBezTo>
                    <a:pt x="58" y="6723"/>
                    <a:pt x="72" y="6680"/>
                    <a:pt x="83" y="6636"/>
                  </a:cubicBezTo>
                  <a:cubicBezTo>
                    <a:pt x="98" y="6594"/>
                    <a:pt x="112" y="6550"/>
                    <a:pt x="131" y="6510"/>
                  </a:cubicBezTo>
                  <a:cubicBezTo>
                    <a:pt x="208" y="6346"/>
                    <a:pt x="319" y="6199"/>
                    <a:pt x="449" y="6074"/>
                  </a:cubicBezTo>
                  <a:cubicBezTo>
                    <a:pt x="515" y="6012"/>
                    <a:pt x="585" y="5955"/>
                    <a:pt x="661" y="5905"/>
                  </a:cubicBezTo>
                  <a:cubicBezTo>
                    <a:pt x="679" y="5893"/>
                    <a:pt x="698" y="5880"/>
                    <a:pt x="718" y="5870"/>
                  </a:cubicBezTo>
                  <a:cubicBezTo>
                    <a:pt x="737" y="5859"/>
                    <a:pt x="757" y="5846"/>
                    <a:pt x="777" y="5837"/>
                  </a:cubicBezTo>
                  <a:cubicBezTo>
                    <a:pt x="797" y="5827"/>
                    <a:pt x="817" y="5816"/>
                    <a:pt x="838" y="5807"/>
                  </a:cubicBezTo>
                  <a:cubicBezTo>
                    <a:pt x="859" y="5798"/>
                    <a:pt x="880" y="5790"/>
                    <a:pt x="901" y="5783"/>
                  </a:cubicBezTo>
                  <a:cubicBezTo>
                    <a:pt x="1073" y="5727"/>
                    <a:pt x="1246" y="5680"/>
                    <a:pt x="1418" y="5627"/>
                  </a:cubicBezTo>
                  <a:cubicBezTo>
                    <a:pt x="1590" y="5573"/>
                    <a:pt x="1762" y="5518"/>
                    <a:pt x="1931" y="5456"/>
                  </a:cubicBezTo>
                  <a:cubicBezTo>
                    <a:pt x="2100" y="5394"/>
                    <a:pt x="2267" y="5325"/>
                    <a:pt x="2427" y="5245"/>
                  </a:cubicBezTo>
                  <a:cubicBezTo>
                    <a:pt x="2589" y="5165"/>
                    <a:pt x="2744" y="5073"/>
                    <a:pt x="2886" y="4963"/>
                  </a:cubicBezTo>
                  <a:cubicBezTo>
                    <a:pt x="2956" y="4907"/>
                    <a:pt x="3024" y="4847"/>
                    <a:pt x="3086" y="4782"/>
                  </a:cubicBezTo>
                  <a:cubicBezTo>
                    <a:pt x="3147" y="4716"/>
                    <a:pt x="3202" y="4644"/>
                    <a:pt x="3250" y="4569"/>
                  </a:cubicBezTo>
                  <a:cubicBezTo>
                    <a:pt x="3297" y="4492"/>
                    <a:pt x="3333" y="4409"/>
                    <a:pt x="3360" y="4324"/>
                  </a:cubicBezTo>
                  <a:cubicBezTo>
                    <a:pt x="3374" y="4281"/>
                    <a:pt x="3383" y="4236"/>
                    <a:pt x="3392" y="4193"/>
                  </a:cubicBezTo>
                  <a:cubicBezTo>
                    <a:pt x="3398" y="4148"/>
                    <a:pt x="3405" y="4104"/>
                    <a:pt x="3406" y="4059"/>
                  </a:cubicBezTo>
                  <a:cubicBezTo>
                    <a:pt x="3409" y="4014"/>
                    <a:pt x="3405" y="3969"/>
                    <a:pt x="3404" y="3924"/>
                  </a:cubicBezTo>
                  <a:cubicBezTo>
                    <a:pt x="3401" y="3879"/>
                    <a:pt x="3393" y="3835"/>
                    <a:pt x="3381" y="3792"/>
                  </a:cubicBezTo>
                  <a:cubicBezTo>
                    <a:pt x="3355" y="3706"/>
                    <a:pt x="3314" y="3624"/>
                    <a:pt x="3261" y="3552"/>
                  </a:cubicBezTo>
                  <a:cubicBezTo>
                    <a:pt x="3154" y="3408"/>
                    <a:pt x="3009" y="3293"/>
                    <a:pt x="2851" y="3208"/>
                  </a:cubicBezTo>
                  <a:cubicBezTo>
                    <a:pt x="2812" y="3187"/>
                    <a:pt x="2771" y="3168"/>
                    <a:pt x="2729" y="3152"/>
                  </a:cubicBezTo>
                  <a:cubicBezTo>
                    <a:pt x="2687" y="3135"/>
                    <a:pt x="2644" y="3123"/>
                    <a:pt x="2601" y="3110"/>
                  </a:cubicBezTo>
                  <a:cubicBezTo>
                    <a:pt x="2515" y="3085"/>
                    <a:pt x="2429" y="3057"/>
                    <a:pt x="2343" y="3029"/>
                  </a:cubicBezTo>
                  <a:cubicBezTo>
                    <a:pt x="2173" y="2971"/>
                    <a:pt x="2003" y="2907"/>
                    <a:pt x="1847" y="2817"/>
                  </a:cubicBezTo>
                  <a:cubicBezTo>
                    <a:pt x="1768" y="2773"/>
                    <a:pt x="1693" y="2723"/>
                    <a:pt x="1620" y="2669"/>
                  </a:cubicBezTo>
                  <a:cubicBezTo>
                    <a:pt x="1548" y="2616"/>
                    <a:pt x="1477" y="2561"/>
                    <a:pt x="1408" y="2503"/>
                  </a:cubicBezTo>
                  <a:cubicBezTo>
                    <a:pt x="1272" y="2384"/>
                    <a:pt x="1154" y="2245"/>
                    <a:pt x="1059" y="2092"/>
                  </a:cubicBezTo>
                  <a:cubicBezTo>
                    <a:pt x="1012" y="2016"/>
                    <a:pt x="969" y="1936"/>
                    <a:pt x="932" y="1854"/>
                  </a:cubicBezTo>
                  <a:cubicBezTo>
                    <a:pt x="895" y="1772"/>
                    <a:pt x="863" y="1687"/>
                    <a:pt x="837" y="1601"/>
                  </a:cubicBezTo>
                  <a:cubicBezTo>
                    <a:pt x="809" y="1515"/>
                    <a:pt x="789" y="1427"/>
                    <a:pt x="774" y="1339"/>
                  </a:cubicBezTo>
                  <a:cubicBezTo>
                    <a:pt x="758" y="1250"/>
                    <a:pt x="752" y="1160"/>
                    <a:pt x="749" y="1070"/>
                  </a:cubicBezTo>
                  <a:cubicBezTo>
                    <a:pt x="738" y="709"/>
                    <a:pt x="810" y="352"/>
                    <a:pt x="882" y="0"/>
                  </a:cubicBezTo>
                  <a:close/>
                </a:path>
              </a:pathLst>
            </a:custGeom>
            <a:solidFill>
              <a:schemeClr val="dk1"/>
            </a:solidFill>
            <a:ln cap="flat" cmpd="sng" w="9525">
              <a:solidFill>
                <a:schemeClr val="dk1"/>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05" name="Google Shape;305;p1"/>
            <p:cNvSpPr/>
            <p:nvPr/>
          </p:nvSpPr>
          <p:spPr>
            <a:xfrm>
              <a:off x="4002120" y="374760"/>
              <a:ext cx="1278360" cy="4538160"/>
            </a:xfrm>
            <a:custGeom>
              <a:rect b="b" l="l" r="r" t="t"/>
              <a:pathLst>
                <a:path extrusionOk="0" h="12606" w="3551">
                  <a:moveTo>
                    <a:pt x="982" y="0"/>
                  </a:moveTo>
                  <a:cubicBezTo>
                    <a:pt x="902" y="360"/>
                    <a:pt x="822" y="724"/>
                    <a:pt x="823" y="1095"/>
                  </a:cubicBezTo>
                  <a:cubicBezTo>
                    <a:pt x="824" y="1187"/>
                    <a:pt x="830" y="1280"/>
                    <a:pt x="843" y="1371"/>
                  </a:cubicBezTo>
                  <a:cubicBezTo>
                    <a:pt x="848" y="1417"/>
                    <a:pt x="858" y="1462"/>
                    <a:pt x="867" y="1508"/>
                  </a:cubicBezTo>
                  <a:cubicBezTo>
                    <a:pt x="877" y="1553"/>
                    <a:pt x="887" y="1597"/>
                    <a:pt x="901" y="1642"/>
                  </a:cubicBezTo>
                  <a:cubicBezTo>
                    <a:pt x="950" y="1819"/>
                    <a:pt x="1024" y="1992"/>
                    <a:pt x="1117" y="2151"/>
                  </a:cubicBezTo>
                  <a:cubicBezTo>
                    <a:pt x="1212" y="2308"/>
                    <a:pt x="1328" y="2455"/>
                    <a:pt x="1466" y="2579"/>
                  </a:cubicBezTo>
                  <a:cubicBezTo>
                    <a:pt x="1534" y="2641"/>
                    <a:pt x="1608" y="2696"/>
                    <a:pt x="1681" y="2752"/>
                  </a:cubicBezTo>
                  <a:cubicBezTo>
                    <a:pt x="1755" y="2807"/>
                    <a:pt x="1831" y="2861"/>
                    <a:pt x="1910" y="2908"/>
                  </a:cubicBezTo>
                  <a:cubicBezTo>
                    <a:pt x="2069" y="3003"/>
                    <a:pt x="2243" y="3070"/>
                    <a:pt x="2417" y="3128"/>
                  </a:cubicBezTo>
                  <a:cubicBezTo>
                    <a:pt x="2505" y="3157"/>
                    <a:pt x="2594" y="3183"/>
                    <a:pt x="2682" y="3209"/>
                  </a:cubicBezTo>
                  <a:lnTo>
                    <a:pt x="2816" y="3247"/>
                  </a:lnTo>
                  <a:cubicBezTo>
                    <a:pt x="2861" y="3260"/>
                    <a:pt x="2903" y="3278"/>
                    <a:pt x="2945" y="3297"/>
                  </a:cubicBezTo>
                  <a:cubicBezTo>
                    <a:pt x="3112" y="3376"/>
                    <a:pt x="3265" y="3488"/>
                    <a:pt x="3382" y="3632"/>
                  </a:cubicBezTo>
                  <a:cubicBezTo>
                    <a:pt x="3440" y="3705"/>
                    <a:pt x="3487" y="3786"/>
                    <a:pt x="3516" y="3874"/>
                  </a:cubicBezTo>
                  <a:cubicBezTo>
                    <a:pt x="3546" y="3963"/>
                    <a:pt x="3553" y="4056"/>
                    <a:pt x="3550" y="4148"/>
                  </a:cubicBezTo>
                  <a:cubicBezTo>
                    <a:pt x="3546" y="4333"/>
                    <a:pt x="3491" y="4517"/>
                    <a:pt x="3390" y="4673"/>
                  </a:cubicBezTo>
                  <a:cubicBezTo>
                    <a:pt x="3293" y="4831"/>
                    <a:pt x="3157" y="4963"/>
                    <a:pt x="3008" y="5072"/>
                  </a:cubicBezTo>
                  <a:cubicBezTo>
                    <a:pt x="2860" y="5182"/>
                    <a:pt x="2697" y="5272"/>
                    <a:pt x="2529" y="5349"/>
                  </a:cubicBezTo>
                  <a:cubicBezTo>
                    <a:pt x="2361" y="5426"/>
                    <a:pt x="2187" y="5491"/>
                    <a:pt x="2011" y="5547"/>
                  </a:cubicBezTo>
                  <a:cubicBezTo>
                    <a:pt x="1835" y="5603"/>
                    <a:pt x="1656" y="5651"/>
                    <a:pt x="1476" y="5694"/>
                  </a:cubicBezTo>
                  <a:cubicBezTo>
                    <a:pt x="1386" y="5715"/>
                    <a:pt x="1296" y="5735"/>
                    <a:pt x="1205" y="5754"/>
                  </a:cubicBezTo>
                  <a:cubicBezTo>
                    <a:pt x="1116" y="5774"/>
                    <a:pt x="1024" y="5792"/>
                    <a:pt x="936" y="5815"/>
                  </a:cubicBezTo>
                  <a:cubicBezTo>
                    <a:pt x="759" y="5867"/>
                    <a:pt x="597" y="5966"/>
                    <a:pt x="461" y="6090"/>
                  </a:cubicBezTo>
                  <a:cubicBezTo>
                    <a:pt x="326" y="6215"/>
                    <a:pt x="211" y="6363"/>
                    <a:pt x="133" y="6530"/>
                  </a:cubicBezTo>
                  <a:cubicBezTo>
                    <a:pt x="96" y="6614"/>
                    <a:pt x="73" y="6704"/>
                    <a:pt x="52" y="6794"/>
                  </a:cubicBezTo>
                  <a:cubicBezTo>
                    <a:pt x="32" y="6884"/>
                    <a:pt x="20" y="6975"/>
                    <a:pt x="13" y="7067"/>
                  </a:cubicBezTo>
                  <a:cubicBezTo>
                    <a:pt x="0" y="7251"/>
                    <a:pt x="14" y="7437"/>
                    <a:pt x="53" y="7617"/>
                  </a:cubicBezTo>
                  <a:cubicBezTo>
                    <a:pt x="92" y="7797"/>
                    <a:pt x="158" y="7972"/>
                    <a:pt x="251" y="8131"/>
                  </a:cubicBezTo>
                  <a:cubicBezTo>
                    <a:pt x="344" y="8291"/>
                    <a:pt x="465" y="8432"/>
                    <a:pt x="604" y="8554"/>
                  </a:cubicBezTo>
                  <a:cubicBezTo>
                    <a:pt x="743" y="8676"/>
                    <a:pt x="898" y="8778"/>
                    <a:pt x="1061" y="8865"/>
                  </a:cubicBezTo>
                  <a:cubicBezTo>
                    <a:pt x="1224" y="8952"/>
                    <a:pt x="1394" y="9025"/>
                    <a:pt x="1566" y="9092"/>
                  </a:cubicBezTo>
                  <a:cubicBezTo>
                    <a:pt x="1651" y="9126"/>
                    <a:pt x="1739" y="9158"/>
                    <a:pt x="1825" y="9190"/>
                  </a:cubicBezTo>
                  <a:cubicBezTo>
                    <a:pt x="1912" y="9221"/>
                    <a:pt x="1999" y="9252"/>
                    <a:pt x="2085" y="9287"/>
                  </a:cubicBezTo>
                  <a:cubicBezTo>
                    <a:pt x="2256" y="9355"/>
                    <a:pt x="2424" y="9434"/>
                    <a:pt x="2579" y="9535"/>
                  </a:cubicBezTo>
                  <a:cubicBezTo>
                    <a:pt x="2735" y="9636"/>
                    <a:pt x="2876" y="9759"/>
                    <a:pt x="2991" y="9904"/>
                  </a:cubicBezTo>
                  <a:cubicBezTo>
                    <a:pt x="3104" y="10051"/>
                    <a:pt x="3188" y="10219"/>
                    <a:pt x="3239" y="10397"/>
                  </a:cubicBezTo>
                  <a:cubicBezTo>
                    <a:pt x="3265" y="10485"/>
                    <a:pt x="3282" y="10577"/>
                    <a:pt x="3287" y="10669"/>
                  </a:cubicBezTo>
                  <a:cubicBezTo>
                    <a:pt x="3289" y="10716"/>
                    <a:pt x="3288" y="10762"/>
                    <a:pt x="3286" y="10808"/>
                  </a:cubicBezTo>
                  <a:lnTo>
                    <a:pt x="3281" y="10947"/>
                  </a:lnTo>
                  <a:cubicBezTo>
                    <a:pt x="3274" y="11131"/>
                    <a:pt x="3262" y="11316"/>
                    <a:pt x="3253" y="11500"/>
                  </a:cubicBezTo>
                  <a:cubicBezTo>
                    <a:pt x="3244" y="11684"/>
                    <a:pt x="3237" y="11869"/>
                    <a:pt x="3239" y="12054"/>
                  </a:cubicBezTo>
                  <a:cubicBezTo>
                    <a:pt x="3242" y="12239"/>
                    <a:pt x="3255" y="12423"/>
                    <a:pt x="3283" y="12606"/>
                  </a:cubicBezTo>
                  <a:cubicBezTo>
                    <a:pt x="3254" y="12423"/>
                    <a:pt x="3242" y="12239"/>
                    <a:pt x="3239" y="12054"/>
                  </a:cubicBezTo>
                  <a:cubicBezTo>
                    <a:pt x="3236" y="11869"/>
                    <a:pt x="3243" y="11684"/>
                    <a:pt x="3252" y="11500"/>
                  </a:cubicBezTo>
                  <a:cubicBezTo>
                    <a:pt x="3261" y="11315"/>
                    <a:pt x="3273" y="11131"/>
                    <a:pt x="3280" y="10946"/>
                  </a:cubicBezTo>
                  <a:lnTo>
                    <a:pt x="3284" y="10808"/>
                  </a:lnTo>
                  <a:cubicBezTo>
                    <a:pt x="3286" y="10762"/>
                    <a:pt x="3287" y="10716"/>
                    <a:pt x="3285" y="10670"/>
                  </a:cubicBezTo>
                  <a:cubicBezTo>
                    <a:pt x="3280" y="10578"/>
                    <a:pt x="3263" y="10485"/>
                    <a:pt x="3237" y="10397"/>
                  </a:cubicBezTo>
                  <a:cubicBezTo>
                    <a:pt x="3185" y="10221"/>
                    <a:pt x="3101" y="10052"/>
                    <a:pt x="2989" y="9905"/>
                  </a:cubicBezTo>
                  <a:cubicBezTo>
                    <a:pt x="2873" y="9762"/>
                    <a:pt x="2732" y="9639"/>
                    <a:pt x="2578" y="9539"/>
                  </a:cubicBezTo>
                  <a:cubicBezTo>
                    <a:pt x="2423" y="9438"/>
                    <a:pt x="2255" y="9359"/>
                    <a:pt x="2083" y="9291"/>
                  </a:cubicBezTo>
                  <a:cubicBezTo>
                    <a:pt x="1997" y="9257"/>
                    <a:pt x="1911" y="9225"/>
                    <a:pt x="1823" y="9194"/>
                  </a:cubicBezTo>
                  <a:cubicBezTo>
                    <a:pt x="1737" y="9162"/>
                    <a:pt x="1650" y="9131"/>
                    <a:pt x="1564" y="9097"/>
                  </a:cubicBezTo>
                  <a:cubicBezTo>
                    <a:pt x="1391" y="9030"/>
                    <a:pt x="1222" y="8957"/>
                    <a:pt x="1058" y="8870"/>
                  </a:cubicBezTo>
                  <a:cubicBezTo>
                    <a:pt x="895" y="8783"/>
                    <a:pt x="739" y="8681"/>
                    <a:pt x="600" y="8559"/>
                  </a:cubicBezTo>
                  <a:cubicBezTo>
                    <a:pt x="461" y="8437"/>
                    <a:pt x="339" y="8295"/>
                    <a:pt x="245" y="8135"/>
                  </a:cubicBezTo>
                  <a:cubicBezTo>
                    <a:pt x="151" y="7975"/>
                    <a:pt x="85" y="7800"/>
                    <a:pt x="45" y="7619"/>
                  </a:cubicBezTo>
                  <a:cubicBezTo>
                    <a:pt x="6" y="7438"/>
                    <a:pt x="-9" y="7251"/>
                    <a:pt x="4" y="7067"/>
                  </a:cubicBezTo>
                  <a:cubicBezTo>
                    <a:pt x="11" y="6974"/>
                    <a:pt x="24" y="6882"/>
                    <a:pt x="43" y="6791"/>
                  </a:cubicBezTo>
                  <a:cubicBezTo>
                    <a:pt x="53" y="6746"/>
                    <a:pt x="65" y="6702"/>
                    <a:pt x="78" y="6657"/>
                  </a:cubicBezTo>
                  <a:cubicBezTo>
                    <a:pt x="91" y="6613"/>
                    <a:pt x="105" y="6568"/>
                    <a:pt x="125" y="6526"/>
                  </a:cubicBezTo>
                  <a:cubicBezTo>
                    <a:pt x="204" y="6358"/>
                    <a:pt x="319" y="6209"/>
                    <a:pt x="456" y="6084"/>
                  </a:cubicBezTo>
                  <a:cubicBezTo>
                    <a:pt x="592" y="5959"/>
                    <a:pt x="755" y="5860"/>
                    <a:pt x="933" y="5808"/>
                  </a:cubicBezTo>
                  <a:cubicBezTo>
                    <a:pt x="1023" y="5784"/>
                    <a:pt x="1113" y="5767"/>
                    <a:pt x="1204" y="5747"/>
                  </a:cubicBezTo>
                  <a:cubicBezTo>
                    <a:pt x="1294" y="5728"/>
                    <a:pt x="1385" y="5707"/>
                    <a:pt x="1474" y="5686"/>
                  </a:cubicBezTo>
                  <a:cubicBezTo>
                    <a:pt x="1655" y="5644"/>
                    <a:pt x="1833" y="5597"/>
                    <a:pt x="2009" y="5540"/>
                  </a:cubicBezTo>
                  <a:cubicBezTo>
                    <a:pt x="2184" y="5484"/>
                    <a:pt x="2358" y="5420"/>
                    <a:pt x="2526" y="5343"/>
                  </a:cubicBezTo>
                  <a:cubicBezTo>
                    <a:pt x="2693" y="5266"/>
                    <a:pt x="2857" y="5177"/>
                    <a:pt x="3005" y="5068"/>
                  </a:cubicBezTo>
                  <a:cubicBezTo>
                    <a:pt x="3153" y="4958"/>
                    <a:pt x="3289" y="4828"/>
                    <a:pt x="3386" y="4671"/>
                  </a:cubicBezTo>
                  <a:cubicBezTo>
                    <a:pt x="3486" y="4515"/>
                    <a:pt x="3542" y="4333"/>
                    <a:pt x="3546" y="4148"/>
                  </a:cubicBezTo>
                  <a:cubicBezTo>
                    <a:pt x="3548" y="4056"/>
                    <a:pt x="3542" y="3963"/>
                    <a:pt x="3512" y="3875"/>
                  </a:cubicBezTo>
                  <a:cubicBezTo>
                    <a:pt x="3483" y="3788"/>
                    <a:pt x="3436" y="3707"/>
                    <a:pt x="3378" y="3635"/>
                  </a:cubicBezTo>
                  <a:cubicBezTo>
                    <a:pt x="3263" y="3492"/>
                    <a:pt x="3109" y="3379"/>
                    <a:pt x="2944" y="3300"/>
                  </a:cubicBezTo>
                  <a:cubicBezTo>
                    <a:pt x="2902" y="3281"/>
                    <a:pt x="2859" y="3264"/>
                    <a:pt x="2814" y="3250"/>
                  </a:cubicBezTo>
                  <a:lnTo>
                    <a:pt x="2681" y="3212"/>
                  </a:lnTo>
                  <a:cubicBezTo>
                    <a:pt x="2592" y="3186"/>
                    <a:pt x="2504" y="3160"/>
                    <a:pt x="2416" y="3131"/>
                  </a:cubicBezTo>
                  <a:cubicBezTo>
                    <a:pt x="2241" y="3073"/>
                    <a:pt x="2067" y="3006"/>
                    <a:pt x="1909" y="2911"/>
                  </a:cubicBezTo>
                  <a:cubicBezTo>
                    <a:pt x="1829" y="2863"/>
                    <a:pt x="1754" y="2810"/>
                    <a:pt x="1680" y="2754"/>
                  </a:cubicBezTo>
                  <a:cubicBezTo>
                    <a:pt x="1606" y="2698"/>
                    <a:pt x="1533" y="2643"/>
                    <a:pt x="1464" y="2580"/>
                  </a:cubicBezTo>
                  <a:cubicBezTo>
                    <a:pt x="1327" y="2457"/>
                    <a:pt x="1210" y="2310"/>
                    <a:pt x="1116" y="2151"/>
                  </a:cubicBezTo>
                  <a:cubicBezTo>
                    <a:pt x="1022" y="1992"/>
                    <a:pt x="949" y="1820"/>
                    <a:pt x="899" y="1643"/>
                  </a:cubicBezTo>
                  <a:cubicBezTo>
                    <a:pt x="886" y="1598"/>
                    <a:pt x="876" y="1553"/>
                    <a:pt x="865" y="1508"/>
                  </a:cubicBezTo>
                  <a:cubicBezTo>
                    <a:pt x="857" y="1462"/>
                    <a:pt x="847" y="1417"/>
                    <a:pt x="842" y="1371"/>
                  </a:cubicBezTo>
                  <a:cubicBezTo>
                    <a:pt x="828" y="1280"/>
                    <a:pt x="823" y="1187"/>
                    <a:pt x="823" y="1095"/>
                  </a:cubicBezTo>
                  <a:cubicBezTo>
                    <a:pt x="822" y="724"/>
                    <a:pt x="902" y="360"/>
                    <a:pt x="982" y="0"/>
                  </a:cubicBezTo>
                  <a:close/>
                </a:path>
              </a:pathLst>
            </a:custGeom>
            <a:solidFill>
              <a:schemeClr val="dk1"/>
            </a:solidFill>
            <a:ln cap="flat" cmpd="sng" w="9525">
              <a:solidFill>
                <a:schemeClr val="dk1"/>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grpSp>
      <p:sp>
        <p:nvSpPr>
          <p:cNvPr id="306" name="Google Shape;306;p1"/>
          <p:cNvSpPr/>
          <p:nvPr/>
        </p:nvSpPr>
        <p:spPr>
          <a:xfrm>
            <a:off x="5920025" y="664177"/>
            <a:ext cx="373244" cy="639347"/>
          </a:xfrm>
          <a:custGeom>
            <a:rect b="b" l="l" r="r" t="t"/>
            <a:pathLst>
              <a:path extrusionOk="0" h="2924" w="1707">
                <a:moveTo>
                  <a:pt x="207" y="2125"/>
                </a:moveTo>
                <a:cubicBezTo>
                  <a:pt x="207" y="2493"/>
                  <a:pt x="207" y="2494"/>
                  <a:pt x="0" y="2495"/>
                </a:cubicBezTo>
                <a:cubicBezTo>
                  <a:pt x="207" y="2496"/>
                  <a:pt x="207" y="2497"/>
                  <a:pt x="207" y="2865"/>
                </a:cubicBezTo>
                <a:cubicBezTo>
                  <a:pt x="208" y="2497"/>
                  <a:pt x="209" y="2496"/>
                  <a:pt x="414" y="2495"/>
                </a:cubicBezTo>
                <a:cubicBezTo>
                  <a:pt x="209" y="2494"/>
                  <a:pt x="208" y="2493"/>
                  <a:pt x="207" y="2125"/>
                </a:cubicBezTo>
                <a:moveTo>
                  <a:pt x="1419" y="15"/>
                </a:moveTo>
                <a:cubicBezTo>
                  <a:pt x="1419" y="527"/>
                  <a:pt x="1418" y="527"/>
                  <a:pt x="1131" y="529"/>
                </a:cubicBezTo>
                <a:cubicBezTo>
                  <a:pt x="1418" y="531"/>
                  <a:pt x="1419" y="532"/>
                  <a:pt x="1419" y="1043"/>
                </a:cubicBezTo>
                <a:cubicBezTo>
                  <a:pt x="1420" y="532"/>
                  <a:pt x="1420" y="531"/>
                  <a:pt x="1707" y="529"/>
                </a:cubicBezTo>
                <a:cubicBezTo>
                  <a:pt x="1420" y="527"/>
                  <a:pt x="1420" y="527"/>
                  <a:pt x="1419" y="15"/>
                </a:cubicBezTo>
                <a:moveTo>
                  <a:pt x="1707" y="1462"/>
                </a:moveTo>
                <a:cubicBezTo>
                  <a:pt x="892" y="1466"/>
                  <a:pt x="890" y="1469"/>
                  <a:pt x="889" y="2924"/>
                </a:cubicBezTo>
                <a:cubicBezTo>
                  <a:pt x="886" y="1469"/>
                  <a:pt x="884" y="1466"/>
                  <a:pt x="70" y="1462"/>
                </a:cubicBezTo>
                <a:cubicBezTo>
                  <a:pt x="884" y="1458"/>
                  <a:pt x="886" y="1455"/>
                  <a:pt x="889" y="0"/>
                </a:cubicBezTo>
                <a:cubicBezTo>
                  <a:pt x="890" y="1455"/>
                  <a:pt x="892" y="1458"/>
                  <a:pt x="1707" y="1462"/>
                </a:cubicBezTo>
                <a:close/>
              </a:path>
            </a:pathLst>
          </a:custGeom>
          <a:solidFill>
            <a:schemeClr val="dk1"/>
          </a:solidFill>
          <a:ln>
            <a:noFill/>
          </a:ln>
        </p:spPr>
        <p:txBody>
          <a:bodyPr anchorCtr="1" anchor="ctr" bIns="45000" lIns="90000" spcFirstLastPara="1" rIns="90000" wrap="square" tIns="450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sp>
        <p:nvSpPr>
          <p:cNvPr id="455" name="Google Shape;455;g350b29bedda_0_29"/>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n"/>
              <a:t>NAT Table</a:t>
            </a:r>
            <a:endParaRPr/>
          </a:p>
          <a:p>
            <a:pPr indent="0" lvl="0" marL="0" rtl="0" algn="l">
              <a:lnSpc>
                <a:spcPct val="100000"/>
              </a:lnSpc>
              <a:spcBef>
                <a:spcPts val="0"/>
              </a:spcBef>
              <a:spcAft>
                <a:spcPts val="0"/>
              </a:spcAft>
              <a:buSzPts val="3000"/>
              <a:buNone/>
            </a:pPr>
            <a:r>
              <a:t/>
            </a:r>
            <a:endParaRPr/>
          </a:p>
        </p:txBody>
      </p:sp>
      <p:cxnSp>
        <p:nvCxnSpPr>
          <p:cNvPr id="456" name="Google Shape;456;g350b29bedda_0_29"/>
          <p:cNvCxnSpPr/>
          <p:nvPr/>
        </p:nvCxnSpPr>
        <p:spPr>
          <a:xfrm rot="10800000">
            <a:off x="715100" y="1195325"/>
            <a:ext cx="7704000" cy="0"/>
          </a:xfrm>
          <a:prstGeom prst="straightConnector1">
            <a:avLst/>
          </a:prstGeom>
          <a:noFill/>
          <a:ln cap="flat" cmpd="sng" w="9525">
            <a:solidFill>
              <a:schemeClr val="dk1"/>
            </a:solidFill>
            <a:prstDash val="solid"/>
            <a:round/>
            <a:headEnd len="sm" w="sm" type="none"/>
            <a:tailEnd len="sm" w="sm" type="none"/>
          </a:ln>
        </p:spPr>
      </p:cxnSp>
      <p:sp>
        <p:nvSpPr>
          <p:cNvPr id="457" name="Google Shape;457;g350b29bedda_0_29"/>
          <p:cNvSpPr/>
          <p:nvPr/>
        </p:nvSpPr>
        <p:spPr>
          <a:xfrm>
            <a:off x="790475" y="1292052"/>
            <a:ext cx="373244" cy="639347"/>
          </a:xfrm>
          <a:custGeom>
            <a:rect b="b" l="l" r="r" t="t"/>
            <a:pathLst>
              <a:path extrusionOk="0" h="2924" w="1707">
                <a:moveTo>
                  <a:pt x="207" y="2125"/>
                </a:moveTo>
                <a:cubicBezTo>
                  <a:pt x="207" y="2493"/>
                  <a:pt x="207" y="2494"/>
                  <a:pt x="0" y="2495"/>
                </a:cubicBezTo>
                <a:cubicBezTo>
                  <a:pt x="207" y="2496"/>
                  <a:pt x="207" y="2497"/>
                  <a:pt x="207" y="2865"/>
                </a:cubicBezTo>
                <a:cubicBezTo>
                  <a:pt x="208" y="2497"/>
                  <a:pt x="209" y="2496"/>
                  <a:pt x="414" y="2495"/>
                </a:cubicBezTo>
                <a:cubicBezTo>
                  <a:pt x="209" y="2494"/>
                  <a:pt x="208" y="2493"/>
                  <a:pt x="207" y="2125"/>
                </a:cubicBezTo>
                <a:moveTo>
                  <a:pt x="1419" y="15"/>
                </a:moveTo>
                <a:cubicBezTo>
                  <a:pt x="1419" y="527"/>
                  <a:pt x="1418" y="527"/>
                  <a:pt x="1131" y="529"/>
                </a:cubicBezTo>
                <a:cubicBezTo>
                  <a:pt x="1418" y="531"/>
                  <a:pt x="1419" y="532"/>
                  <a:pt x="1419" y="1043"/>
                </a:cubicBezTo>
                <a:cubicBezTo>
                  <a:pt x="1420" y="532"/>
                  <a:pt x="1420" y="531"/>
                  <a:pt x="1707" y="529"/>
                </a:cubicBezTo>
                <a:cubicBezTo>
                  <a:pt x="1420" y="527"/>
                  <a:pt x="1420" y="527"/>
                  <a:pt x="1419" y="15"/>
                </a:cubicBezTo>
                <a:moveTo>
                  <a:pt x="1707" y="1462"/>
                </a:moveTo>
                <a:cubicBezTo>
                  <a:pt x="892" y="1466"/>
                  <a:pt x="890" y="1469"/>
                  <a:pt x="889" y="2924"/>
                </a:cubicBezTo>
                <a:cubicBezTo>
                  <a:pt x="886" y="1469"/>
                  <a:pt x="884" y="1466"/>
                  <a:pt x="70" y="1462"/>
                </a:cubicBezTo>
                <a:cubicBezTo>
                  <a:pt x="884" y="1458"/>
                  <a:pt x="886" y="1455"/>
                  <a:pt x="889" y="0"/>
                </a:cubicBezTo>
                <a:cubicBezTo>
                  <a:pt x="890" y="1455"/>
                  <a:pt x="892" y="1458"/>
                  <a:pt x="1707" y="1462"/>
                </a:cubicBezTo>
                <a:close/>
              </a:path>
            </a:pathLst>
          </a:custGeom>
          <a:solidFill>
            <a:schemeClr val="dk1"/>
          </a:solidFill>
          <a:ln>
            <a:noFill/>
          </a:ln>
        </p:spPr>
        <p:txBody>
          <a:bodyPr anchorCtr="1" anchor="ctr" bIns="45000" lIns="90000" spcFirstLastPara="1" rIns="90000" wrap="square" tIns="450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pic>
        <p:nvPicPr>
          <p:cNvPr id="458" name="Google Shape;458;g350b29bedda_0_29"/>
          <p:cNvPicPr preferRelativeResize="0"/>
          <p:nvPr/>
        </p:nvPicPr>
        <p:blipFill>
          <a:blip r:embed="rId4">
            <a:alphaModFix/>
          </a:blip>
          <a:stretch>
            <a:fillRect/>
          </a:stretch>
        </p:blipFill>
        <p:spPr>
          <a:xfrm>
            <a:off x="734257" y="2273750"/>
            <a:ext cx="7675481" cy="115037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sp>
        <p:nvSpPr>
          <p:cNvPr id="463" name="Google Shape;463;g350b29bedda_0_36"/>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n"/>
              <a:t>Next-gen firewall Rule</a:t>
            </a:r>
            <a:endParaRPr/>
          </a:p>
          <a:p>
            <a:pPr indent="0" lvl="0" marL="0" rtl="0" algn="ctr">
              <a:lnSpc>
                <a:spcPct val="100000"/>
              </a:lnSpc>
              <a:spcBef>
                <a:spcPts val="0"/>
              </a:spcBef>
              <a:spcAft>
                <a:spcPts val="0"/>
              </a:spcAft>
              <a:buSzPts val="3000"/>
              <a:buNone/>
            </a:pPr>
            <a:r>
              <a:rPr lang="en"/>
              <a:t> - Inbound</a:t>
            </a:r>
            <a:endParaRPr/>
          </a:p>
          <a:p>
            <a:pPr indent="0" lvl="0" marL="0" rtl="0" algn="ctr">
              <a:lnSpc>
                <a:spcPct val="100000"/>
              </a:lnSpc>
              <a:spcBef>
                <a:spcPts val="0"/>
              </a:spcBef>
              <a:spcAft>
                <a:spcPts val="0"/>
              </a:spcAft>
              <a:buSzPts val="3000"/>
              <a:buNone/>
            </a:pPr>
            <a:r>
              <a:t/>
            </a:r>
            <a:endParaRPr/>
          </a:p>
          <a:p>
            <a:pPr indent="0" lvl="0" marL="0" rtl="0" algn="l">
              <a:lnSpc>
                <a:spcPct val="100000"/>
              </a:lnSpc>
              <a:spcBef>
                <a:spcPts val="0"/>
              </a:spcBef>
              <a:spcAft>
                <a:spcPts val="0"/>
              </a:spcAft>
              <a:buSzPts val="3000"/>
              <a:buNone/>
            </a:pPr>
            <a:r>
              <a:t/>
            </a:r>
            <a:endParaRPr/>
          </a:p>
        </p:txBody>
      </p:sp>
      <p:cxnSp>
        <p:nvCxnSpPr>
          <p:cNvPr id="464" name="Google Shape;464;g350b29bedda_0_36"/>
          <p:cNvCxnSpPr/>
          <p:nvPr/>
        </p:nvCxnSpPr>
        <p:spPr>
          <a:xfrm rot="10800000">
            <a:off x="715100" y="1195325"/>
            <a:ext cx="7704000" cy="0"/>
          </a:xfrm>
          <a:prstGeom prst="straightConnector1">
            <a:avLst/>
          </a:prstGeom>
          <a:noFill/>
          <a:ln cap="flat" cmpd="sng" w="9525">
            <a:solidFill>
              <a:schemeClr val="dk1"/>
            </a:solidFill>
            <a:prstDash val="solid"/>
            <a:round/>
            <a:headEnd len="sm" w="sm" type="none"/>
            <a:tailEnd len="sm" w="sm" type="none"/>
          </a:ln>
        </p:spPr>
      </p:cxnSp>
      <p:sp>
        <p:nvSpPr>
          <p:cNvPr id="465" name="Google Shape;465;g350b29bedda_0_36"/>
          <p:cNvSpPr/>
          <p:nvPr/>
        </p:nvSpPr>
        <p:spPr>
          <a:xfrm>
            <a:off x="790475" y="1292052"/>
            <a:ext cx="373244" cy="639347"/>
          </a:xfrm>
          <a:custGeom>
            <a:rect b="b" l="l" r="r" t="t"/>
            <a:pathLst>
              <a:path extrusionOk="0" h="2924" w="1707">
                <a:moveTo>
                  <a:pt x="207" y="2125"/>
                </a:moveTo>
                <a:cubicBezTo>
                  <a:pt x="207" y="2493"/>
                  <a:pt x="207" y="2494"/>
                  <a:pt x="0" y="2495"/>
                </a:cubicBezTo>
                <a:cubicBezTo>
                  <a:pt x="207" y="2496"/>
                  <a:pt x="207" y="2497"/>
                  <a:pt x="207" y="2865"/>
                </a:cubicBezTo>
                <a:cubicBezTo>
                  <a:pt x="208" y="2497"/>
                  <a:pt x="209" y="2496"/>
                  <a:pt x="414" y="2495"/>
                </a:cubicBezTo>
                <a:cubicBezTo>
                  <a:pt x="209" y="2494"/>
                  <a:pt x="208" y="2493"/>
                  <a:pt x="207" y="2125"/>
                </a:cubicBezTo>
                <a:moveTo>
                  <a:pt x="1419" y="15"/>
                </a:moveTo>
                <a:cubicBezTo>
                  <a:pt x="1419" y="527"/>
                  <a:pt x="1418" y="527"/>
                  <a:pt x="1131" y="529"/>
                </a:cubicBezTo>
                <a:cubicBezTo>
                  <a:pt x="1418" y="531"/>
                  <a:pt x="1419" y="532"/>
                  <a:pt x="1419" y="1043"/>
                </a:cubicBezTo>
                <a:cubicBezTo>
                  <a:pt x="1420" y="532"/>
                  <a:pt x="1420" y="531"/>
                  <a:pt x="1707" y="529"/>
                </a:cubicBezTo>
                <a:cubicBezTo>
                  <a:pt x="1420" y="527"/>
                  <a:pt x="1420" y="527"/>
                  <a:pt x="1419" y="15"/>
                </a:cubicBezTo>
                <a:moveTo>
                  <a:pt x="1707" y="1462"/>
                </a:moveTo>
                <a:cubicBezTo>
                  <a:pt x="892" y="1466"/>
                  <a:pt x="890" y="1469"/>
                  <a:pt x="889" y="2924"/>
                </a:cubicBezTo>
                <a:cubicBezTo>
                  <a:pt x="886" y="1469"/>
                  <a:pt x="884" y="1466"/>
                  <a:pt x="70" y="1462"/>
                </a:cubicBezTo>
                <a:cubicBezTo>
                  <a:pt x="884" y="1458"/>
                  <a:pt x="886" y="1455"/>
                  <a:pt x="889" y="0"/>
                </a:cubicBezTo>
                <a:cubicBezTo>
                  <a:pt x="890" y="1455"/>
                  <a:pt x="892" y="1458"/>
                  <a:pt x="1707" y="1462"/>
                </a:cubicBezTo>
                <a:close/>
              </a:path>
            </a:pathLst>
          </a:custGeom>
          <a:solidFill>
            <a:schemeClr val="dk1"/>
          </a:solidFill>
          <a:ln>
            <a:noFill/>
          </a:ln>
        </p:spPr>
        <p:txBody>
          <a:bodyPr anchorCtr="1" anchor="ctr" bIns="45000" lIns="90000" spcFirstLastPara="1" rIns="90000" wrap="square" tIns="450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pic>
        <p:nvPicPr>
          <p:cNvPr id="466" name="Google Shape;466;g350b29bedda_0_36"/>
          <p:cNvPicPr preferRelativeResize="0"/>
          <p:nvPr/>
        </p:nvPicPr>
        <p:blipFill>
          <a:blip r:embed="rId4">
            <a:alphaModFix/>
          </a:blip>
          <a:stretch>
            <a:fillRect/>
          </a:stretch>
        </p:blipFill>
        <p:spPr>
          <a:xfrm>
            <a:off x="152400" y="2028124"/>
            <a:ext cx="8839200" cy="197708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0" name="Shape 470"/>
        <p:cNvGrpSpPr/>
        <p:nvPr/>
      </p:nvGrpSpPr>
      <p:grpSpPr>
        <a:xfrm>
          <a:off x="0" y="0"/>
          <a:ext cx="0" cy="0"/>
          <a:chOff x="0" y="0"/>
          <a:chExt cx="0" cy="0"/>
        </a:xfrm>
      </p:grpSpPr>
      <p:sp>
        <p:nvSpPr>
          <p:cNvPr id="471" name="Google Shape;471;g350b29bedda_0_43"/>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n"/>
              <a:t>Next-gen firewall Rule</a:t>
            </a:r>
            <a:endParaRPr/>
          </a:p>
          <a:p>
            <a:pPr indent="0" lvl="0" marL="0" rtl="0" algn="ctr">
              <a:lnSpc>
                <a:spcPct val="100000"/>
              </a:lnSpc>
              <a:spcBef>
                <a:spcPts val="0"/>
              </a:spcBef>
              <a:spcAft>
                <a:spcPts val="0"/>
              </a:spcAft>
              <a:buSzPts val="3000"/>
              <a:buNone/>
            </a:pPr>
            <a:r>
              <a:rPr lang="en"/>
              <a:t> - Outbound</a:t>
            </a:r>
            <a:endParaRPr/>
          </a:p>
          <a:p>
            <a:pPr indent="0" lvl="0" marL="0" rtl="0" algn="ctr">
              <a:lnSpc>
                <a:spcPct val="100000"/>
              </a:lnSpc>
              <a:spcBef>
                <a:spcPts val="0"/>
              </a:spcBef>
              <a:spcAft>
                <a:spcPts val="0"/>
              </a:spcAft>
              <a:buSzPts val="3000"/>
              <a:buNone/>
            </a:pPr>
            <a:r>
              <a:t/>
            </a:r>
            <a:endParaRPr/>
          </a:p>
          <a:p>
            <a:pPr indent="0" lvl="0" marL="0" rtl="0" algn="l">
              <a:lnSpc>
                <a:spcPct val="100000"/>
              </a:lnSpc>
              <a:spcBef>
                <a:spcPts val="0"/>
              </a:spcBef>
              <a:spcAft>
                <a:spcPts val="0"/>
              </a:spcAft>
              <a:buSzPts val="3000"/>
              <a:buNone/>
            </a:pPr>
            <a:r>
              <a:t/>
            </a:r>
            <a:endParaRPr/>
          </a:p>
        </p:txBody>
      </p:sp>
      <p:cxnSp>
        <p:nvCxnSpPr>
          <p:cNvPr id="472" name="Google Shape;472;g350b29bedda_0_43"/>
          <p:cNvCxnSpPr/>
          <p:nvPr/>
        </p:nvCxnSpPr>
        <p:spPr>
          <a:xfrm rot="10800000">
            <a:off x="715100" y="1195325"/>
            <a:ext cx="7704000" cy="0"/>
          </a:xfrm>
          <a:prstGeom prst="straightConnector1">
            <a:avLst/>
          </a:prstGeom>
          <a:noFill/>
          <a:ln cap="flat" cmpd="sng" w="9525">
            <a:solidFill>
              <a:schemeClr val="dk1"/>
            </a:solidFill>
            <a:prstDash val="solid"/>
            <a:round/>
            <a:headEnd len="sm" w="sm" type="none"/>
            <a:tailEnd len="sm" w="sm" type="none"/>
          </a:ln>
        </p:spPr>
      </p:cxnSp>
      <p:sp>
        <p:nvSpPr>
          <p:cNvPr id="473" name="Google Shape;473;g350b29bedda_0_43"/>
          <p:cNvSpPr/>
          <p:nvPr/>
        </p:nvSpPr>
        <p:spPr>
          <a:xfrm>
            <a:off x="790475" y="1292052"/>
            <a:ext cx="373244" cy="639347"/>
          </a:xfrm>
          <a:custGeom>
            <a:rect b="b" l="l" r="r" t="t"/>
            <a:pathLst>
              <a:path extrusionOk="0" h="2924" w="1707">
                <a:moveTo>
                  <a:pt x="207" y="2125"/>
                </a:moveTo>
                <a:cubicBezTo>
                  <a:pt x="207" y="2493"/>
                  <a:pt x="207" y="2494"/>
                  <a:pt x="0" y="2495"/>
                </a:cubicBezTo>
                <a:cubicBezTo>
                  <a:pt x="207" y="2496"/>
                  <a:pt x="207" y="2497"/>
                  <a:pt x="207" y="2865"/>
                </a:cubicBezTo>
                <a:cubicBezTo>
                  <a:pt x="208" y="2497"/>
                  <a:pt x="209" y="2496"/>
                  <a:pt x="414" y="2495"/>
                </a:cubicBezTo>
                <a:cubicBezTo>
                  <a:pt x="209" y="2494"/>
                  <a:pt x="208" y="2493"/>
                  <a:pt x="207" y="2125"/>
                </a:cubicBezTo>
                <a:moveTo>
                  <a:pt x="1419" y="15"/>
                </a:moveTo>
                <a:cubicBezTo>
                  <a:pt x="1419" y="527"/>
                  <a:pt x="1418" y="527"/>
                  <a:pt x="1131" y="529"/>
                </a:cubicBezTo>
                <a:cubicBezTo>
                  <a:pt x="1418" y="531"/>
                  <a:pt x="1419" y="532"/>
                  <a:pt x="1419" y="1043"/>
                </a:cubicBezTo>
                <a:cubicBezTo>
                  <a:pt x="1420" y="532"/>
                  <a:pt x="1420" y="531"/>
                  <a:pt x="1707" y="529"/>
                </a:cubicBezTo>
                <a:cubicBezTo>
                  <a:pt x="1420" y="527"/>
                  <a:pt x="1420" y="527"/>
                  <a:pt x="1419" y="15"/>
                </a:cubicBezTo>
                <a:moveTo>
                  <a:pt x="1707" y="1462"/>
                </a:moveTo>
                <a:cubicBezTo>
                  <a:pt x="892" y="1466"/>
                  <a:pt x="890" y="1469"/>
                  <a:pt x="889" y="2924"/>
                </a:cubicBezTo>
                <a:cubicBezTo>
                  <a:pt x="886" y="1469"/>
                  <a:pt x="884" y="1466"/>
                  <a:pt x="70" y="1462"/>
                </a:cubicBezTo>
                <a:cubicBezTo>
                  <a:pt x="884" y="1458"/>
                  <a:pt x="886" y="1455"/>
                  <a:pt x="889" y="0"/>
                </a:cubicBezTo>
                <a:cubicBezTo>
                  <a:pt x="890" y="1455"/>
                  <a:pt x="892" y="1458"/>
                  <a:pt x="1707" y="1462"/>
                </a:cubicBezTo>
                <a:close/>
              </a:path>
            </a:pathLst>
          </a:custGeom>
          <a:solidFill>
            <a:schemeClr val="dk1"/>
          </a:solidFill>
          <a:ln>
            <a:noFill/>
          </a:ln>
        </p:spPr>
        <p:txBody>
          <a:bodyPr anchorCtr="1" anchor="ctr" bIns="45000" lIns="90000" spcFirstLastPara="1" rIns="90000" wrap="square" tIns="450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pic>
        <p:nvPicPr>
          <p:cNvPr id="474" name="Google Shape;474;g350b29bedda_0_43"/>
          <p:cNvPicPr preferRelativeResize="0"/>
          <p:nvPr/>
        </p:nvPicPr>
        <p:blipFill>
          <a:blip r:embed="rId4">
            <a:alphaModFix/>
          </a:blip>
          <a:stretch>
            <a:fillRect/>
          </a:stretch>
        </p:blipFill>
        <p:spPr>
          <a:xfrm>
            <a:off x="71300" y="2028127"/>
            <a:ext cx="8991600" cy="1644473"/>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 name="Shape 478"/>
        <p:cNvGrpSpPr/>
        <p:nvPr/>
      </p:nvGrpSpPr>
      <p:grpSpPr>
        <a:xfrm>
          <a:off x="0" y="0"/>
          <a:ext cx="0" cy="0"/>
          <a:chOff x="0" y="0"/>
          <a:chExt cx="0" cy="0"/>
        </a:xfrm>
      </p:grpSpPr>
      <p:sp>
        <p:nvSpPr>
          <p:cNvPr id="479" name="Google Shape;479;g350b29bedda_0_49"/>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n"/>
              <a:t>DHCP Scope</a:t>
            </a:r>
            <a:endParaRPr/>
          </a:p>
          <a:p>
            <a:pPr indent="0" lvl="0" marL="0" rtl="0" algn="ctr">
              <a:lnSpc>
                <a:spcPct val="100000"/>
              </a:lnSpc>
              <a:spcBef>
                <a:spcPts val="0"/>
              </a:spcBef>
              <a:spcAft>
                <a:spcPts val="0"/>
              </a:spcAft>
              <a:buSzPts val="3000"/>
              <a:buNone/>
            </a:pPr>
            <a:r>
              <a:t/>
            </a:r>
            <a:endParaRPr/>
          </a:p>
          <a:p>
            <a:pPr indent="0" lvl="0" marL="0" rtl="0" algn="l">
              <a:lnSpc>
                <a:spcPct val="100000"/>
              </a:lnSpc>
              <a:spcBef>
                <a:spcPts val="0"/>
              </a:spcBef>
              <a:spcAft>
                <a:spcPts val="0"/>
              </a:spcAft>
              <a:buSzPts val="3000"/>
              <a:buNone/>
            </a:pPr>
            <a:r>
              <a:t/>
            </a:r>
            <a:endParaRPr/>
          </a:p>
        </p:txBody>
      </p:sp>
      <p:cxnSp>
        <p:nvCxnSpPr>
          <p:cNvPr id="480" name="Google Shape;480;g350b29bedda_0_49"/>
          <p:cNvCxnSpPr/>
          <p:nvPr/>
        </p:nvCxnSpPr>
        <p:spPr>
          <a:xfrm rot="10800000">
            <a:off x="715100" y="1195325"/>
            <a:ext cx="7704000" cy="0"/>
          </a:xfrm>
          <a:prstGeom prst="straightConnector1">
            <a:avLst/>
          </a:prstGeom>
          <a:noFill/>
          <a:ln cap="flat" cmpd="sng" w="9525">
            <a:solidFill>
              <a:schemeClr val="dk1"/>
            </a:solidFill>
            <a:prstDash val="solid"/>
            <a:round/>
            <a:headEnd len="sm" w="sm" type="none"/>
            <a:tailEnd len="sm" w="sm" type="none"/>
          </a:ln>
        </p:spPr>
      </p:cxnSp>
      <p:sp>
        <p:nvSpPr>
          <p:cNvPr id="481" name="Google Shape;481;g350b29bedda_0_49"/>
          <p:cNvSpPr/>
          <p:nvPr/>
        </p:nvSpPr>
        <p:spPr>
          <a:xfrm>
            <a:off x="790475" y="1292052"/>
            <a:ext cx="373244" cy="639347"/>
          </a:xfrm>
          <a:custGeom>
            <a:rect b="b" l="l" r="r" t="t"/>
            <a:pathLst>
              <a:path extrusionOk="0" h="2924" w="1707">
                <a:moveTo>
                  <a:pt x="207" y="2125"/>
                </a:moveTo>
                <a:cubicBezTo>
                  <a:pt x="207" y="2493"/>
                  <a:pt x="207" y="2494"/>
                  <a:pt x="0" y="2495"/>
                </a:cubicBezTo>
                <a:cubicBezTo>
                  <a:pt x="207" y="2496"/>
                  <a:pt x="207" y="2497"/>
                  <a:pt x="207" y="2865"/>
                </a:cubicBezTo>
                <a:cubicBezTo>
                  <a:pt x="208" y="2497"/>
                  <a:pt x="209" y="2496"/>
                  <a:pt x="414" y="2495"/>
                </a:cubicBezTo>
                <a:cubicBezTo>
                  <a:pt x="209" y="2494"/>
                  <a:pt x="208" y="2493"/>
                  <a:pt x="207" y="2125"/>
                </a:cubicBezTo>
                <a:moveTo>
                  <a:pt x="1419" y="15"/>
                </a:moveTo>
                <a:cubicBezTo>
                  <a:pt x="1419" y="527"/>
                  <a:pt x="1418" y="527"/>
                  <a:pt x="1131" y="529"/>
                </a:cubicBezTo>
                <a:cubicBezTo>
                  <a:pt x="1418" y="531"/>
                  <a:pt x="1419" y="532"/>
                  <a:pt x="1419" y="1043"/>
                </a:cubicBezTo>
                <a:cubicBezTo>
                  <a:pt x="1420" y="532"/>
                  <a:pt x="1420" y="531"/>
                  <a:pt x="1707" y="529"/>
                </a:cubicBezTo>
                <a:cubicBezTo>
                  <a:pt x="1420" y="527"/>
                  <a:pt x="1420" y="527"/>
                  <a:pt x="1419" y="15"/>
                </a:cubicBezTo>
                <a:moveTo>
                  <a:pt x="1707" y="1462"/>
                </a:moveTo>
                <a:cubicBezTo>
                  <a:pt x="892" y="1466"/>
                  <a:pt x="890" y="1469"/>
                  <a:pt x="889" y="2924"/>
                </a:cubicBezTo>
                <a:cubicBezTo>
                  <a:pt x="886" y="1469"/>
                  <a:pt x="884" y="1466"/>
                  <a:pt x="70" y="1462"/>
                </a:cubicBezTo>
                <a:cubicBezTo>
                  <a:pt x="884" y="1458"/>
                  <a:pt x="886" y="1455"/>
                  <a:pt x="889" y="0"/>
                </a:cubicBezTo>
                <a:cubicBezTo>
                  <a:pt x="890" y="1455"/>
                  <a:pt x="892" y="1458"/>
                  <a:pt x="1707" y="1462"/>
                </a:cubicBezTo>
                <a:close/>
              </a:path>
            </a:pathLst>
          </a:custGeom>
          <a:solidFill>
            <a:schemeClr val="dk1"/>
          </a:solidFill>
          <a:ln>
            <a:noFill/>
          </a:ln>
        </p:spPr>
        <p:txBody>
          <a:bodyPr anchorCtr="1" anchor="ctr" bIns="45000" lIns="90000" spcFirstLastPara="1" rIns="90000" wrap="square" tIns="450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482" name="Google Shape;482;g350b29bedda_0_49"/>
          <p:cNvSpPr txBox="1"/>
          <p:nvPr>
            <p:ph idx="4294967295" type="subTitle"/>
          </p:nvPr>
        </p:nvSpPr>
        <p:spPr>
          <a:xfrm>
            <a:off x="1462950" y="1474925"/>
            <a:ext cx="6065700" cy="33813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1000"/>
              <a:t>Note: VLANs 90, 110, and 120 use static IP addressing.</a:t>
            </a:r>
            <a:endParaRPr sz="1000"/>
          </a:p>
          <a:p>
            <a:pPr indent="0" lvl="0" marL="0" rtl="0" algn="l">
              <a:spcBef>
                <a:spcPts val="0"/>
              </a:spcBef>
              <a:spcAft>
                <a:spcPts val="0"/>
              </a:spcAft>
              <a:buNone/>
            </a:pPr>
            <a:r>
              <a:rPr lang="en" sz="1000"/>
              <a:t>VLAN 90 ensures secure management of network devices, while VLANs 110 and 120 provide stable and reliable access to critical database and internal server resources.</a:t>
            </a:r>
            <a:endParaRPr sz="1000"/>
          </a:p>
        </p:txBody>
      </p:sp>
      <p:pic>
        <p:nvPicPr>
          <p:cNvPr id="483" name="Google Shape;483;g350b29bedda_0_49"/>
          <p:cNvPicPr preferRelativeResize="0"/>
          <p:nvPr/>
        </p:nvPicPr>
        <p:blipFill>
          <a:blip r:embed="rId4">
            <a:alphaModFix/>
          </a:blip>
          <a:stretch>
            <a:fillRect/>
          </a:stretch>
        </p:blipFill>
        <p:spPr>
          <a:xfrm>
            <a:off x="46125" y="1931400"/>
            <a:ext cx="9051751" cy="20427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 name="Shape 487"/>
        <p:cNvGrpSpPr/>
        <p:nvPr/>
      </p:nvGrpSpPr>
      <p:grpSpPr>
        <a:xfrm>
          <a:off x="0" y="0"/>
          <a:ext cx="0" cy="0"/>
          <a:chOff x="0" y="0"/>
          <a:chExt cx="0" cy="0"/>
        </a:xfrm>
      </p:grpSpPr>
      <p:sp>
        <p:nvSpPr>
          <p:cNvPr id="488" name="Google Shape;488;g350b29bedda_0_55"/>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n"/>
              <a:t>ACLs</a:t>
            </a:r>
            <a:endParaRPr/>
          </a:p>
          <a:p>
            <a:pPr indent="0" lvl="0" marL="0" rtl="0" algn="ctr">
              <a:lnSpc>
                <a:spcPct val="100000"/>
              </a:lnSpc>
              <a:spcBef>
                <a:spcPts val="0"/>
              </a:spcBef>
              <a:spcAft>
                <a:spcPts val="0"/>
              </a:spcAft>
              <a:buSzPts val="3000"/>
              <a:buNone/>
            </a:pPr>
            <a:r>
              <a:t/>
            </a:r>
            <a:endParaRPr/>
          </a:p>
          <a:p>
            <a:pPr indent="0" lvl="0" marL="0" rtl="0" algn="l">
              <a:lnSpc>
                <a:spcPct val="100000"/>
              </a:lnSpc>
              <a:spcBef>
                <a:spcPts val="0"/>
              </a:spcBef>
              <a:spcAft>
                <a:spcPts val="0"/>
              </a:spcAft>
              <a:buSzPts val="3000"/>
              <a:buNone/>
            </a:pPr>
            <a:r>
              <a:t/>
            </a:r>
            <a:endParaRPr/>
          </a:p>
        </p:txBody>
      </p:sp>
      <p:cxnSp>
        <p:nvCxnSpPr>
          <p:cNvPr id="489" name="Google Shape;489;g350b29bedda_0_55"/>
          <p:cNvCxnSpPr/>
          <p:nvPr/>
        </p:nvCxnSpPr>
        <p:spPr>
          <a:xfrm rot="10800000">
            <a:off x="715100" y="1195325"/>
            <a:ext cx="7704000" cy="0"/>
          </a:xfrm>
          <a:prstGeom prst="straightConnector1">
            <a:avLst/>
          </a:prstGeom>
          <a:noFill/>
          <a:ln cap="flat" cmpd="sng" w="9525">
            <a:solidFill>
              <a:schemeClr val="dk1"/>
            </a:solidFill>
            <a:prstDash val="solid"/>
            <a:round/>
            <a:headEnd len="sm" w="sm" type="none"/>
            <a:tailEnd len="sm" w="sm" type="none"/>
          </a:ln>
        </p:spPr>
      </p:cxnSp>
      <p:sp>
        <p:nvSpPr>
          <p:cNvPr id="490" name="Google Shape;490;g350b29bedda_0_55"/>
          <p:cNvSpPr/>
          <p:nvPr/>
        </p:nvSpPr>
        <p:spPr>
          <a:xfrm>
            <a:off x="790475" y="1292052"/>
            <a:ext cx="373244" cy="639347"/>
          </a:xfrm>
          <a:custGeom>
            <a:rect b="b" l="l" r="r" t="t"/>
            <a:pathLst>
              <a:path extrusionOk="0" h="2924" w="1707">
                <a:moveTo>
                  <a:pt x="207" y="2125"/>
                </a:moveTo>
                <a:cubicBezTo>
                  <a:pt x="207" y="2493"/>
                  <a:pt x="207" y="2494"/>
                  <a:pt x="0" y="2495"/>
                </a:cubicBezTo>
                <a:cubicBezTo>
                  <a:pt x="207" y="2496"/>
                  <a:pt x="207" y="2497"/>
                  <a:pt x="207" y="2865"/>
                </a:cubicBezTo>
                <a:cubicBezTo>
                  <a:pt x="208" y="2497"/>
                  <a:pt x="209" y="2496"/>
                  <a:pt x="414" y="2495"/>
                </a:cubicBezTo>
                <a:cubicBezTo>
                  <a:pt x="209" y="2494"/>
                  <a:pt x="208" y="2493"/>
                  <a:pt x="207" y="2125"/>
                </a:cubicBezTo>
                <a:moveTo>
                  <a:pt x="1419" y="15"/>
                </a:moveTo>
                <a:cubicBezTo>
                  <a:pt x="1419" y="527"/>
                  <a:pt x="1418" y="527"/>
                  <a:pt x="1131" y="529"/>
                </a:cubicBezTo>
                <a:cubicBezTo>
                  <a:pt x="1418" y="531"/>
                  <a:pt x="1419" y="532"/>
                  <a:pt x="1419" y="1043"/>
                </a:cubicBezTo>
                <a:cubicBezTo>
                  <a:pt x="1420" y="532"/>
                  <a:pt x="1420" y="531"/>
                  <a:pt x="1707" y="529"/>
                </a:cubicBezTo>
                <a:cubicBezTo>
                  <a:pt x="1420" y="527"/>
                  <a:pt x="1420" y="527"/>
                  <a:pt x="1419" y="15"/>
                </a:cubicBezTo>
                <a:moveTo>
                  <a:pt x="1707" y="1462"/>
                </a:moveTo>
                <a:cubicBezTo>
                  <a:pt x="892" y="1466"/>
                  <a:pt x="890" y="1469"/>
                  <a:pt x="889" y="2924"/>
                </a:cubicBezTo>
                <a:cubicBezTo>
                  <a:pt x="886" y="1469"/>
                  <a:pt x="884" y="1466"/>
                  <a:pt x="70" y="1462"/>
                </a:cubicBezTo>
                <a:cubicBezTo>
                  <a:pt x="884" y="1458"/>
                  <a:pt x="886" y="1455"/>
                  <a:pt x="889" y="0"/>
                </a:cubicBezTo>
                <a:cubicBezTo>
                  <a:pt x="890" y="1455"/>
                  <a:pt x="892" y="1458"/>
                  <a:pt x="1707" y="1462"/>
                </a:cubicBezTo>
                <a:close/>
              </a:path>
            </a:pathLst>
          </a:custGeom>
          <a:solidFill>
            <a:schemeClr val="dk1"/>
          </a:solidFill>
          <a:ln>
            <a:noFill/>
          </a:ln>
        </p:spPr>
        <p:txBody>
          <a:bodyPr anchorCtr="1" anchor="ctr" bIns="45000" lIns="90000" spcFirstLastPara="1" rIns="90000" wrap="square" tIns="450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pic>
        <p:nvPicPr>
          <p:cNvPr id="491" name="Google Shape;491;g350b29bedda_0_55"/>
          <p:cNvPicPr preferRelativeResize="0"/>
          <p:nvPr/>
        </p:nvPicPr>
        <p:blipFill>
          <a:blip r:embed="rId4">
            <a:alphaModFix/>
          </a:blip>
          <a:stretch>
            <a:fillRect/>
          </a:stretch>
        </p:blipFill>
        <p:spPr>
          <a:xfrm>
            <a:off x="734257" y="1195325"/>
            <a:ext cx="7675483" cy="365618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 name="Shape 495"/>
        <p:cNvGrpSpPr/>
        <p:nvPr/>
      </p:nvGrpSpPr>
      <p:grpSpPr>
        <a:xfrm>
          <a:off x="0" y="0"/>
          <a:ext cx="0" cy="0"/>
          <a:chOff x="0" y="0"/>
          <a:chExt cx="0" cy="0"/>
        </a:xfrm>
      </p:grpSpPr>
      <p:sp>
        <p:nvSpPr>
          <p:cNvPr id="496" name="Google Shape;496;g350b29bedda_0_61"/>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n"/>
              <a:t>ACLs (cont.)</a:t>
            </a:r>
            <a:endParaRPr/>
          </a:p>
          <a:p>
            <a:pPr indent="0" lvl="0" marL="0" rtl="0" algn="ctr">
              <a:lnSpc>
                <a:spcPct val="100000"/>
              </a:lnSpc>
              <a:spcBef>
                <a:spcPts val="0"/>
              </a:spcBef>
              <a:spcAft>
                <a:spcPts val="0"/>
              </a:spcAft>
              <a:buSzPts val="3000"/>
              <a:buNone/>
            </a:pPr>
            <a:r>
              <a:t/>
            </a:r>
            <a:endParaRPr/>
          </a:p>
          <a:p>
            <a:pPr indent="0" lvl="0" marL="0" rtl="0" algn="ctr">
              <a:lnSpc>
                <a:spcPct val="100000"/>
              </a:lnSpc>
              <a:spcBef>
                <a:spcPts val="0"/>
              </a:spcBef>
              <a:spcAft>
                <a:spcPts val="0"/>
              </a:spcAft>
              <a:buSzPts val="3000"/>
              <a:buNone/>
            </a:pPr>
            <a:r>
              <a:t/>
            </a:r>
            <a:endParaRPr/>
          </a:p>
          <a:p>
            <a:pPr indent="0" lvl="0" marL="0" rtl="0" algn="l">
              <a:lnSpc>
                <a:spcPct val="100000"/>
              </a:lnSpc>
              <a:spcBef>
                <a:spcPts val="0"/>
              </a:spcBef>
              <a:spcAft>
                <a:spcPts val="0"/>
              </a:spcAft>
              <a:buSzPts val="3000"/>
              <a:buNone/>
            </a:pPr>
            <a:r>
              <a:t/>
            </a:r>
            <a:endParaRPr/>
          </a:p>
        </p:txBody>
      </p:sp>
      <p:cxnSp>
        <p:nvCxnSpPr>
          <p:cNvPr id="497" name="Google Shape;497;g350b29bedda_0_61"/>
          <p:cNvCxnSpPr/>
          <p:nvPr/>
        </p:nvCxnSpPr>
        <p:spPr>
          <a:xfrm rot="10800000">
            <a:off x="715100" y="1195325"/>
            <a:ext cx="7704000" cy="0"/>
          </a:xfrm>
          <a:prstGeom prst="straightConnector1">
            <a:avLst/>
          </a:prstGeom>
          <a:noFill/>
          <a:ln cap="flat" cmpd="sng" w="9525">
            <a:solidFill>
              <a:schemeClr val="dk1"/>
            </a:solidFill>
            <a:prstDash val="solid"/>
            <a:round/>
            <a:headEnd len="sm" w="sm" type="none"/>
            <a:tailEnd len="sm" w="sm" type="none"/>
          </a:ln>
        </p:spPr>
      </p:cxnSp>
      <p:sp>
        <p:nvSpPr>
          <p:cNvPr id="498" name="Google Shape;498;g350b29bedda_0_61"/>
          <p:cNvSpPr/>
          <p:nvPr/>
        </p:nvSpPr>
        <p:spPr>
          <a:xfrm>
            <a:off x="790475" y="1292052"/>
            <a:ext cx="373244" cy="639347"/>
          </a:xfrm>
          <a:custGeom>
            <a:rect b="b" l="l" r="r" t="t"/>
            <a:pathLst>
              <a:path extrusionOk="0" h="2924" w="1707">
                <a:moveTo>
                  <a:pt x="207" y="2125"/>
                </a:moveTo>
                <a:cubicBezTo>
                  <a:pt x="207" y="2493"/>
                  <a:pt x="207" y="2494"/>
                  <a:pt x="0" y="2495"/>
                </a:cubicBezTo>
                <a:cubicBezTo>
                  <a:pt x="207" y="2496"/>
                  <a:pt x="207" y="2497"/>
                  <a:pt x="207" y="2865"/>
                </a:cubicBezTo>
                <a:cubicBezTo>
                  <a:pt x="208" y="2497"/>
                  <a:pt x="209" y="2496"/>
                  <a:pt x="414" y="2495"/>
                </a:cubicBezTo>
                <a:cubicBezTo>
                  <a:pt x="209" y="2494"/>
                  <a:pt x="208" y="2493"/>
                  <a:pt x="207" y="2125"/>
                </a:cubicBezTo>
                <a:moveTo>
                  <a:pt x="1419" y="15"/>
                </a:moveTo>
                <a:cubicBezTo>
                  <a:pt x="1419" y="527"/>
                  <a:pt x="1418" y="527"/>
                  <a:pt x="1131" y="529"/>
                </a:cubicBezTo>
                <a:cubicBezTo>
                  <a:pt x="1418" y="531"/>
                  <a:pt x="1419" y="532"/>
                  <a:pt x="1419" y="1043"/>
                </a:cubicBezTo>
                <a:cubicBezTo>
                  <a:pt x="1420" y="532"/>
                  <a:pt x="1420" y="531"/>
                  <a:pt x="1707" y="529"/>
                </a:cubicBezTo>
                <a:cubicBezTo>
                  <a:pt x="1420" y="527"/>
                  <a:pt x="1420" y="527"/>
                  <a:pt x="1419" y="15"/>
                </a:cubicBezTo>
                <a:moveTo>
                  <a:pt x="1707" y="1462"/>
                </a:moveTo>
                <a:cubicBezTo>
                  <a:pt x="892" y="1466"/>
                  <a:pt x="890" y="1469"/>
                  <a:pt x="889" y="2924"/>
                </a:cubicBezTo>
                <a:cubicBezTo>
                  <a:pt x="886" y="1469"/>
                  <a:pt x="884" y="1466"/>
                  <a:pt x="70" y="1462"/>
                </a:cubicBezTo>
                <a:cubicBezTo>
                  <a:pt x="884" y="1458"/>
                  <a:pt x="886" y="1455"/>
                  <a:pt x="889" y="0"/>
                </a:cubicBezTo>
                <a:cubicBezTo>
                  <a:pt x="890" y="1455"/>
                  <a:pt x="892" y="1458"/>
                  <a:pt x="1707" y="1462"/>
                </a:cubicBezTo>
                <a:close/>
              </a:path>
            </a:pathLst>
          </a:custGeom>
          <a:solidFill>
            <a:schemeClr val="dk1"/>
          </a:solidFill>
          <a:ln>
            <a:noFill/>
          </a:ln>
        </p:spPr>
        <p:txBody>
          <a:bodyPr anchorCtr="1" anchor="ctr" bIns="45000" lIns="90000" spcFirstLastPara="1" rIns="90000" wrap="square" tIns="450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pic>
        <p:nvPicPr>
          <p:cNvPr id="499" name="Google Shape;499;g350b29bedda_0_61"/>
          <p:cNvPicPr preferRelativeResize="0"/>
          <p:nvPr/>
        </p:nvPicPr>
        <p:blipFill>
          <a:blip r:embed="rId4">
            <a:alphaModFix/>
          </a:blip>
          <a:stretch>
            <a:fillRect/>
          </a:stretch>
        </p:blipFill>
        <p:spPr>
          <a:xfrm>
            <a:off x="1316119" y="1170125"/>
            <a:ext cx="6829572" cy="38209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sp>
        <p:nvSpPr>
          <p:cNvPr id="504" name="Google Shape;504;g350b29bedda_0_67"/>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n"/>
              <a:t>ACLs (cont.)</a:t>
            </a:r>
            <a:endParaRPr/>
          </a:p>
          <a:p>
            <a:pPr indent="0" lvl="0" marL="0" rtl="0" algn="ctr">
              <a:lnSpc>
                <a:spcPct val="100000"/>
              </a:lnSpc>
              <a:spcBef>
                <a:spcPts val="0"/>
              </a:spcBef>
              <a:spcAft>
                <a:spcPts val="0"/>
              </a:spcAft>
              <a:buSzPts val="3000"/>
              <a:buNone/>
            </a:pPr>
            <a:r>
              <a:t/>
            </a:r>
            <a:endParaRPr/>
          </a:p>
          <a:p>
            <a:pPr indent="0" lvl="0" marL="0" rtl="0" algn="ctr">
              <a:lnSpc>
                <a:spcPct val="100000"/>
              </a:lnSpc>
              <a:spcBef>
                <a:spcPts val="0"/>
              </a:spcBef>
              <a:spcAft>
                <a:spcPts val="0"/>
              </a:spcAft>
              <a:buSzPts val="3000"/>
              <a:buNone/>
            </a:pPr>
            <a:r>
              <a:t/>
            </a:r>
            <a:endParaRPr/>
          </a:p>
          <a:p>
            <a:pPr indent="0" lvl="0" marL="0" rtl="0" algn="l">
              <a:lnSpc>
                <a:spcPct val="100000"/>
              </a:lnSpc>
              <a:spcBef>
                <a:spcPts val="0"/>
              </a:spcBef>
              <a:spcAft>
                <a:spcPts val="0"/>
              </a:spcAft>
              <a:buSzPts val="3000"/>
              <a:buNone/>
            </a:pPr>
            <a:r>
              <a:t/>
            </a:r>
            <a:endParaRPr/>
          </a:p>
        </p:txBody>
      </p:sp>
      <p:cxnSp>
        <p:nvCxnSpPr>
          <p:cNvPr id="505" name="Google Shape;505;g350b29bedda_0_67"/>
          <p:cNvCxnSpPr/>
          <p:nvPr/>
        </p:nvCxnSpPr>
        <p:spPr>
          <a:xfrm rot="10800000">
            <a:off x="715100" y="1195325"/>
            <a:ext cx="7704000" cy="0"/>
          </a:xfrm>
          <a:prstGeom prst="straightConnector1">
            <a:avLst/>
          </a:prstGeom>
          <a:noFill/>
          <a:ln cap="flat" cmpd="sng" w="9525">
            <a:solidFill>
              <a:schemeClr val="dk1"/>
            </a:solidFill>
            <a:prstDash val="solid"/>
            <a:round/>
            <a:headEnd len="sm" w="sm" type="none"/>
            <a:tailEnd len="sm" w="sm" type="none"/>
          </a:ln>
        </p:spPr>
      </p:cxnSp>
      <p:sp>
        <p:nvSpPr>
          <p:cNvPr id="506" name="Google Shape;506;g350b29bedda_0_67"/>
          <p:cNvSpPr/>
          <p:nvPr/>
        </p:nvSpPr>
        <p:spPr>
          <a:xfrm>
            <a:off x="790475" y="1292052"/>
            <a:ext cx="373244" cy="639347"/>
          </a:xfrm>
          <a:custGeom>
            <a:rect b="b" l="l" r="r" t="t"/>
            <a:pathLst>
              <a:path extrusionOk="0" h="2924" w="1707">
                <a:moveTo>
                  <a:pt x="207" y="2125"/>
                </a:moveTo>
                <a:cubicBezTo>
                  <a:pt x="207" y="2493"/>
                  <a:pt x="207" y="2494"/>
                  <a:pt x="0" y="2495"/>
                </a:cubicBezTo>
                <a:cubicBezTo>
                  <a:pt x="207" y="2496"/>
                  <a:pt x="207" y="2497"/>
                  <a:pt x="207" y="2865"/>
                </a:cubicBezTo>
                <a:cubicBezTo>
                  <a:pt x="208" y="2497"/>
                  <a:pt x="209" y="2496"/>
                  <a:pt x="414" y="2495"/>
                </a:cubicBezTo>
                <a:cubicBezTo>
                  <a:pt x="209" y="2494"/>
                  <a:pt x="208" y="2493"/>
                  <a:pt x="207" y="2125"/>
                </a:cubicBezTo>
                <a:moveTo>
                  <a:pt x="1419" y="15"/>
                </a:moveTo>
                <a:cubicBezTo>
                  <a:pt x="1419" y="527"/>
                  <a:pt x="1418" y="527"/>
                  <a:pt x="1131" y="529"/>
                </a:cubicBezTo>
                <a:cubicBezTo>
                  <a:pt x="1418" y="531"/>
                  <a:pt x="1419" y="532"/>
                  <a:pt x="1419" y="1043"/>
                </a:cubicBezTo>
                <a:cubicBezTo>
                  <a:pt x="1420" y="532"/>
                  <a:pt x="1420" y="531"/>
                  <a:pt x="1707" y="529"/>
                </a:cubicBezTo>
                <a:cubicBezTo>
                  <a:pt x="1420" y="527"/>
                  <a:pt x="1420" y="527"/>
                  <a:pt x="1419" y="15"/>
                </a:cubicBezTo>
                <a:moveTo>
                  <a:pt x="1707" y="1462"/>
                </a:moveTo>
                <a:cubicBezTo>
                  <a:pt x="892" y="1466"/>
                  <a:pt x="890" y="1469"/>
                  <a:pt x="889" y="2924"/>
                </a:cubicBezTo>
                <a:cubicBezTo>
                  <a:pt x="886" y="1469"/>
                  <a:pt x="884" y="1466"/>
                  <a:pt x="70" y="1462"/>
                </a:cubicBezTo>
                <a:cubicBezTo>
                  <a:pt x="884" y="1458"/>
                  <a:pt x="886" y="1455"/>
                  <a:pt x="889" y="0"/>
                </a:cubicBezTo>
                <a:cubicBezTo>
                  <a:pt x="890" y="1455"/>
                  <a:pt x="892" y="1458"/>
                  <a:pt x="1707" y="1462"/>
                </a:cubicBezTo>
                <a:close/>
              </a:path>
            </a:pathLst>
          </a:custGeom>
          <a:solidFill>
            <a:schemeClr val="dk1"/>
          </a:solidFill>
          <a:ln>
            <a:noFill/>
          </a:ln>
        </p:spPr>
        <p:txBody>
          <a:bodyPr anchorCtr="1" anchor="ctr" bIns="45000" lIns="90000" spcFirstLastPara="1" rIns="90000" wrap="square" tIns="450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pic>
        <p:nvPicPr>
          <p:cNvPr id="507" name="Google Shape;507;g350b29bedda_0_67"/>
          <p:cNvPicPr preferRelativeResize="0"/>
          <p:nvPr/>
        </p:nvPicPr>
        <p:blipFill>
          <a:blip r:embed="rId4">
            <a:alphaModFix/>
          </a:blip>
          <a:stretch>
            <a:fillRect/>
          </a:stretch>
        </p:blipFill>
        <p:spPr>
          <a:xfrm>
            <a:off x="729357" y="1271525"/>
            <a:ext cx="7675480" cy="3409937"/>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1" name="Shape 511"/>
        <p:cNvGrpSpPr/>
        <p:nvPr/>
      </p:nvGrpSpPr>
      <p:grpSpPr>
        <a:xfrm>
          <a:off x="0" y="0"/>
          <a:ext cx="0" cy="0"/>
          <a:chOff x="0" y="0"/>
          <a:chExt cx="0" cy="0"/>
        </a:xfrm>
      </p:grpSpPr>
      <p:sp>
        <p:nvSpPr>
          <p:cNvPr id="512" name="Google Shape;512;g350b29bedda_0_73"/>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n"/>
              <a:t>OUs</a:t>
            </a:r>
            <a:endParaRPr/>
          </a:p>
          <a:p>
            <a:pPr indent="0" lvl="0" marL="0" rtl="0" algn="ctr">
              <a:lnSpc>
                <a:spcPct val="100000"/>
              </a:lnSpc>
              <a:spcBef>
                <a:spcPts val="0"/>
              </a:spcBef>
              <a:spcAft>
                <a:spcPts val="0"/>
              </a:spcAft>
              <a:buSzPts val="3000"/>
              <a:buNone/>
            </a:pPr>
            <a:r>
              <a:t/>
            </a:r>
            <a:endParaRPr/>
          </a:p>
          <a:p>
            <a:pPr indent="0" lvl="0" marL="0" rtl="0" algn="ctr">
              <a:lnSpc>
                <a:spcPct val="100000"/>
              </a:lnSpc>
              <a:spcBef>
                <a:spcPts val="0"/>
              </a:spcBef>
              <a:spcAft>
                <a:spcPts val="0"/>
              </a:spcAft>
              <a:buSzPts val="3000"/>
              <a:buNone/>
            </a:pPr>
            <a:r>
              <a:t/>
            </a:r>
            <a:endParaRPr/>
          </a:p>
          <a:p>
            <a:pPr indent="0" lvl="0" marL="0" rtl="0" algn="l">
              <a:lnSpc>
                <a:spcPct val="100000"/>
              </a:lnSpc>
              <a:spcBef>
                <a:spcPts val="0"/>
              </a:spcBef>
              <a:spcAft>
                <a:spcPts val="0"/>
              </a:spcAft>
              <a:buSzPts val="3000"/>
              <a:buNone/>
            </a:pPr>
            <a:r>
              <a:t/>
            </a:r>
            <a:endParaRPr/>
          </a:p>
        </p:txBody>
      </p:sp>
      <p:cxnSp>
        <p:nvCxnSpPr>
          <p:cNvPr id="513" name="Google Shape;513;g350b29bedda_0_73"/>
          <p:cNvCxnSpPr/>
          <p:nvPr/>
        </p:nvCxnSpPr>
        <p:spPr>
          <a:xfrm rot="10800000">
            <a:off x="715100" y="1195325"/>
            <a:ext cx="7704000" cy="0"/>
          </a:xfrm>
          <a:prstGeom prst="straightConnector1">
            <a:avLst/>
          </a:prstGeom>
          <a:noFill/>
          <a:ln cap="flat" cmpd="sng" w="9525">
            <a:solidFill>
              <a:schemeClr val="dk1"/>
            </a:solidFill>
            <a:prstDash val="solid"/>
            <a:round/>
            <a:headEnd len="sm" w="sm" type="none"/>
            <a:tailEnd len="sm" w="sm" type="none"/>
          </a:ln>
        </p:spPr>
      </p:cxnSp>
      <p:sp>
        <p:nvSpPr>
          <p:cNvPr id="514" name="Google Shape;514;g350b29bedda_0_73"/>
          <p:cNvSpPr/>
          <p:nvPr/>
        </p:nvSpPr>
        <p:spPr>
          <a:xfrm>
            <a:off x="790475" y="1292052"/>
            <a:ext cx="373244" cy="639347"/>
          </a:xfrm>
          <a:custGeom>
            <a:rect b="b" l="l" r="r" t="t"/>
            <a:pathLst>
              <a:path extrusionOk="0" h="2924" w="1707">
                <a:moveTo>
                  <a:pt x="207" y="2125"/>
                </a:moveTo>
                <a:cubicBezTo>
                  <a:pt x="207" y="2493"/>
                  <a:pt x="207" y="2494"/>
                  <a:pt x="0" y="2495"/>
                </a:cubicBezTo>
                <a:cubicBezTo>
                  <a:pt x="207" y="2496"/>
                  <a:pt x="207" y="2497"/>
                  <a:pt x="207" y="2865"/>
                </a:cubicBezTo>
                <a:cubicBezTo>
                  <a:pt x="208" y="2497"/>
                  <a:pt x="209" y="2496"/>
                  <a:pt x="414" y="2495"/>
                </a:cubicBezTo>
                <a:cubicBezTo>
                  <a:pt x="209" y="2494"/>
                  <a:pt x="208" y="2493"/>
                  <a:pt x="207" y="2125"/>
                </a:cubicBezTo>
                <a:moveTo>
                  <a:pt x="1419" y="15"/>
                </a:moveTo>
                <a:cubicBezTo>
                  <a:pt x="1419" y="527"/>
                  <a:pt x="1418" y="527"/>
                  <a:pt x="1131" y="529"/>
                </a:cubicBezTo>
                <a:cubicBezTo>
                  <a:pt x="1418" y="531"/>
                  <a:pt x="1419" y="532"/>
                  <a:pt x="1419" y="1043"/>
                </a:cubicBezTo>
                <a:cubicBezTo>
                  <a:pt x="1420" y="532"/>
                  <a:pt x="1420" y="531"/>
                  <a:pt x="1707" y="529"/>
                </a:cubicBezTo>
                <a:cubicBezTo>
                  <a:pt x="1420" y="527"/>
                  <a:pt x="1420" y="527"/>
                  <a:pt x="1419" y="15"/>
                </a:cubicBezTo>
                <a:moveTo>
                  <a:pt x="1707" y="1462"/>
                </a:moveTo>
                <a:cubicBezTo>
                  <a:pt x="892" y="1466"/>
                  <a:pt x="890" y="1469"/>
                  <a:pt x="889" y="2924"/>
                </a:cubicBezTo>
                <a:cubicBezTo>
                  <a:pt x="886" y="1469"/>
                  <a:pt x="884" y="1466"/>
                  <a:pt x="70" y="1462"/>
                </a:cubicBezTo>
                <a:cubicBezTo>
                  <a:pt x="884" y="1458"/>
                  <a:pt x="886" y="1455"/>
                  <a:pt x="889" y="0"/>
                </a:cubicBezTo>
                <a:cubicBezTo>
                  <a:pt x="890" y="1455"/>
                  <a:pt x="892" y="1458"/>
                  <a:pt x="1707" y="1462"/>
                </a:cubicBezTo>
                <a:close/>
              </a:path>
            </a:pathLst>
          </a:custGeom>
          <a:solidFill>
            <a:schemeClr val="dk1"/>
          </a:solidFill>
          <a:ln>
            <a:noFill/>
          </a:ln>
        </p:spPr>
        <p:txBody>
          <a:bodyPr anchorCtr="1" anchor="ctr" bIns="45000" lIns="90000" spcFirstLastPara="1" rIns="90000" wrap="square" tIns="450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pic>
        <p:nvPicPr>
          <p:cNvPr id="515" name="Google Shape;515;g350b29bedda_0_73"/>
          <p:cNvPicPr preferRelativeResize="0"/>
          <p:nvPr/>
        </p:nvPicPr>
        <p:blipFill>
          <a:blip r:embed="rId4">
            <a:alphaModFix/>
          </a:blip>
          <a:stretch>
            <a:fillRect/>
          </a:stretch>
        </p:blipFill>
        <p:spPr>
          <a:xfrm>
            <a:off x="1495282" y="1931400"/>
            <a:ext cx="6143625" cy="19621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9" name="Shape 519"/>
        <p:cNvGrpSpPr/>
        <p:nvPr/>
      </p:nvGrpSpPr>
      <p:grpSpPr>
        <a:xfrm>
          <a:off x="0" y="0"/>
          <a:ext cx="0" cy="0"/>
          <a:chOff x="0" y="0"/>
          <a:chExt cx="0" cy="0"/>
        </a:xfrm>
      </p:grpSpPr>
      <p:sp>
        <p:nvSpPr>
          <p:cNvPr id="520" name="Google Shape;520;g350b29bedda_0_79"/>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n"/>
              <a:t>GPOs</a:t>
            </a:r>
            <a:endParaRPr/>
          </a:p>
          <a:p>
            <a:pPr indent="0" lvl="0" marL="0" rtl="0" algn="ctr">
              <a:lnSpc>
                <a:spcPct val="100000"/>
              </a:lnSpc>
              <a:spcBef>
                <a:spcPts val="0"/>
              </a:spcBef>
              <a:spcAft>
                <a:spcPts val="0"/>
              </a:spcAft>
              <a:buSzPts val="3000"/>
              <a:buNone/>
            </a:pPr>
            <a:r>
              <a:t/>
            </a:r>
            <a:endParaRPr/>
          </a:p>
          <a:p>
            <a:pPr indent="0" lvl="0" marL="0" rtl="0" algn="ctr">
              <a:lnSpc>
                <a:spcPct val="100000"/>
              </a:lnSpc>
              <a:spcBef>
                <a:spcPts val="0"/>
              </a:spcBef>
              <a:spcAft>
                <a:spcPts val="0"/>
              </a:spcAft>
              <a:buSzPts val="3000"/>
              <a:buNone/>
            </a:pPr>
            <a:r>
              <a:t/>
            </a:r>
            <a:endParaRPr/>
          </a:p>
          <a:p>
            <a:pPr indent="0" lvl="0" marL="0" rtl="0" algn="l">
              <a:lnSpc>
                <a:spcPct val="100000"/>
              </a:lnSpc>
              <a:spcBef>
                <a:spcPts val="0"/>
              </a:spcBef>
              <a:spcAft>
                <a:spcPts val="0"/>
              </a:spcAft>
              <a:buSzPts val="3000"/>
              <a:buNone/>
            </a:pPr>
            <a:r>
              <a:t/>
            </a:r>
            <a:endParaRPr/>
          </a:p>
        </p:txBody>
      </p:sp>
      <p:cxnSp>
        <p:nvCxnSpPr>
          <p:cNvPr id="521" name="Google Shape;521;g350b29bedda_0_79"/>
          <p:cNvCxnSpPr/>
          <p:nvPr/>
        </p:nvCxnSpPr>
        <p:spPr>
          <a:xfrm rot="10800000">
            <a:off x="715100" y="1195325"/>
            <a:ext cx="7704000" cy="0"/>
          </a:xfrm>
          <a:prstGeom prst="straightConnector1">
            <a:avLst/>
          </a:prstGeom>
          <a:noFill/>
          <a:ln cap="flat" cmpd="sng" w="9525">
            <a:solidFill>
              <a:schemeClr val="dk1"/>
            </a:solidFill>
            <a:prstDash val="solid"/>
            <a:round/>
            <a:headEnd len="sm" w="sm" type="none"/>
            <a:tailEnd len="sm" w="sm" type="none"/>
          </a:ln>
        </p:spPr>
      </p:cxnSp>
      <p:sp>
        <p:nvSpPr>
          <p:cNvPr id="522" name="Google Shape;522;g350b29bedda_0_79"/>
          <p:cNvSpPr/>
          <p:nvPr/>
        </p:nvSpPr>
        <p:spPr>
          <a:xfrm>
            <a:off x="790475" y="1292052"/>
            <a:ext cx="373244" cy="639347"/>
          </a:xfrm>
          <a:custGeom>
            <a:rect b="b" l="l" r="r" t="t"/>
            <a:pathLst>
              <a:path extrusionOk="0" h="2924" w="1707">
                <a:moveTo>
                  <a:pt x="207" y="2125"/>
                </a:moveTo>
                <a:cubicBezTo>
                  <a:pt x="207" y="2493"/>
                  <a:pt x="207" y="2494"/>
                  <a:pt x="0" y="2495"/>
                </a:cubicBezTo>
                <a:cubicBezTo>
                  <a:pt x="207" y="2496"/>
                  <a:pt x="207" y="2497"/>
                  <a:pt x="207" y="2865"/>
                </a:cubicBezTo>
                <a:cubicBezTo>
                  <a:pt x="208" y="2497"/>
                  <a:pt x="209" y="2496"/>
                  <a:pt x="414" y="2495"/>
                </a:cubicBezTo>
                <a:cubicBezTo>
                  <a:pt x="209" y="2494"/>
                  <a:pt x="208" y="2493"/>
                  <a:pt x="207" y="2125"/>
                </a:cubicBezTo>
                <a:moveTo>
                  <a:pt x="1419" y="15"/>
                </a:moveTo>
                <a:cubicBezTo>
                  <a:pt x="1419" y="527"/>
                  <a:pt x="1418" y="527"/>
                  <a:pt x="1131" y="529"/>
                </a:cubicBezTo>
                <a:cubicBezTo>
                  <a:pt x="1418" y="531"/>
                  <a:pt x="1419" y="532"/>
                  <a:pt x="1419" y="1043"/>
                </a:cubicBezTo>
                <a:cubicBezTo>
                  <a:pt x="1420" y="532"/>
                  <a:pt x="1420" y="531"/>
                  <a:pt x="1707" y="529"/>
                </a:cubicBezTo>
                <a:cubicBezTo>
                  <a:pt x="1420" y="527"/>
                  <a:pt x="1420" y="527"/>
                  <a:pt x="1419" y="15"/>
                </a:cubicBezTo>
                <a:moveTo>
                  <a:pt x="1707" y="1462"/>
                </a:moveTo>
                <a:cubicBezTo>
                  <a:pt x="892" y="1466"/>
                  <a:pt x="890" y="1469"/>
                  <a:pt x="889" y="2924"/>
                </a:cubicBezTo>
                <a:cubicBezTo>
                  <a:pt x="886" y="1469"/>
                  <a:pt x="884" y="1466"/>
                  <a:pt x="70" y="1462"/>
                </a:cubicBezTo>
                <a:cubicBezTo>
                  <a:pt x="884" y="1458"/>
                  <a:pt x="886" y="1455"/>
                  <a:pt x="889" y="0"/>
                </a:cubicBezTo>
                <a:cubicBezTo>
                  <a:pt x="890" y="1455"/>
                  <a:pt x="892" y="1458"/>
                  <a:pt x="1707" y="1462"/>
                </a:cubicBezTo>
                <a:close/>
              </a:path>
            </a:pathLst>
          </a:custGeom>
          <a:solidFill>
            <a:schemeClr val="dk1"/>
          </a:solidFill>
          <a:ln>
            <a:noFill/>
          </a:ln>
        </p:spPr>
        <p:txBody>
          <a:bodyPr anchorCtr="1" anchor="ctr" bIns="45000" lIns="90000" spcFirstLastPara="1" rIns="90000" wrap="square" tIns="450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pic>
        <p:nvPicPr>
          <p:cNvPr id="523" name="Google Shape;523;g350b29bedda_0_79"/>
          <p:cNvPicPr preferRelativeResize="0"/>
          <p:nvPr/>
        </p:nvPicPr>
        <p:blipFill>
          <a:blip r:embed="rId4">
            <a:alphaModFix/>
          </a:blip>
          <a:stretch>
            <a:fillRect/>
          </a:stretch>
        </p:blipFill>
        <p:spPr>
          <a:xfrm>
            <a:off x="734257" y="1372925"/>
            <a:ext cx="7675481" cy="324005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7" name="Shape 527"/>
        <p:cNvGrpSpPr/>
        <p:nvPr/>
      </p:nvGrpSpPr>
      <p:grpSpPr>
        <a:xfrm>
          <a:off x="0" y="0"/>
          <a:ext cx="0" cy="0"/>
          <a:chOff x="0" y="0"/>
          <a:chExt cx="0" cy="0"/>
        </a:xfrm>
      </p:grpSpPr>
      <p:sp>
        <p:nvSpPr>
          <p:cNvPr id="528" name="Google Shape;528;g3500232aef2_0_16"/>
          <p:cNvSpPr txBox="1"/>
          <p:nvPr>
            <p:ph idx="5" type="subTitle"/>
          </p:nvPr>
        </p:nvSpPr>
        <p:spPr>
          <a:xfrm>
            <a:off x="1429598" y="1413955"/>
            <a:ext cx="6665700" cy="3117600"/>
          </a:xfrm>
          <a:prstGeom prst="rect">
            <a:avLst/>
          </a:prstGeom>
          <a:noFill/>
          <a:ln>
            <a:noFill/>
          </a:ln>
        </p:spPr>
        <p:txBody>
          <a:bodyPr anchorCtr="0" anchor="t" bIns="91425" lIns="91425" spcFirstLastPara="1" rIns="91425" wrap="square" tIns="91425">
            <a:noAutofit/>
          </a:bodyPr>
          <a:lstStyle/>
          <a:p>
            <a:pPr indent="-336550" lvl="0" marL="457200" rtl="0" algn="l">
              <a:lnSpc>
                <a:spcPct val="100000"/>
              </a:lnSpc>
              <a:spcBef>
                <a:spcPts val="0"/>
              </a:spcBef>
              <a:spcAft>
                <a:spcPts val="0"/>
              </a:spcAft>
              <a:buSzPts val="1700"/>
              <a:buChar char="●"/>
            </a:pPr>
            <a:r>
              <a:rPr lang="en" sz="1500"/>
              <a:t>Isolate OT systems using dedicated VLANs and firewalled Layer 3 routing</a:t>
            </a:r>
            <a:endParaRPr sz="1500"/>
          </a:p>
          <a:p>
            <a:pPr indent="0" lvl="0" marL="457200" rtl="0" algn="l">
              <a:lnSpc>
                <a:spcPct val="100000"/>
              </a:lnSpc>
              <a:spcBef>
                <a:spcPts val="0"/>
              </a:spcBef>
              <a:spcAft>
                <a:spcPts val="0"/>
              </a:spcAft>
              <a:buNone/>
            </a:pPr>
            <a:r>
              <a:t/>
            </a:r>
            <a:endParaRPr sz="1500"/>
          </a:p>
          <a:p>
            <a:pPr indent="-336550" lvl="0" marL="457200" rtl="0" algn="l">
              <a:lnSpc>
                <a:spcPct val="100000"/>
              </a:lnSpc>
              <a:spcBef>
                <a:spcPts val="0"/>
              </a:spcBef>
              <a:spcAft>
                <a:spcPts val="0"/>
              </a:spcAft>
              <a:buSzPts val="1700"/>
              <a:buChar char="●"/>
            </a:pPr>
            <a:r>
              <a:rPr lang="en" sz="1500"/>
              <a:t>Separate  IT and OT networks</a:t>
            </a:r>
            <a:endParaRPr sz="1500"/>
          </a:p>
          <a:p>
            <a:pPr indent="0" lvl="0" marL="457200" rtl="0" algn="l">
              <a:lnSpc>
                <a:spcPct val="100000"/>
              </a:lnSpc>
              <a:spcBef>
                <a:spcPts val="0"/>
              </a:spcBef>
              <a:spcAft>
                <a:spcPts val="0"/>
              </a:spcAft>
              <a:buNone/>
            </a:pPr>
            <a:r>
              <a:t/>
            </a:r>
            <a:endParaRPr sz="1500"/>
          </a:p>
          <a:p>
            <a:pPr indent="-336550" lvl="0" marL="457200" rtl="0" algn="l">
              <a:lnSpc>
                <a:spcPct val="100000"/>
              </a:lnSpc>
              <a:spcBef>
                <a:spcPts val="0"/>
              </a:spcBef>
              <a:spcAft>
                <a:spcPts val="0"/>
              </a:spcAft>
              <a:buSzPts val="1700"/>
              <a:buChar char="●"/>
            </a:pPr>
            <a:r>
              <a:rPr lang="en" sz="1500"/>
              <a:t>Deploy intrusion detection for ICS protocols (e.g., Modbus, DNP3)</a:t>
            </a:r>
            <a:endParaRPr sz="1500"/>
          </a:p>
          <a:p>
            <a:pPr indent="0" lvl="0" marL="457200" rtl="0" algn="l">
              <a:lnSpc>
                <a:spcPct val="100000"/>
              </a:lnSpc>
              <a:spcBef>
                <a:spcPts val="0"/>
              </a:spcBef>
              <a:spcAft>
                <a:spcPts val="0"/>
              </a:spcAft>
              <a:buNone/>
            </a:pPr>
            <a:r>
              <a:t/>
            </a:r>
            <a:endParaRPr sz="1500"/>
          </a:p>
          <a:p>
            <a:pPr indent="-336550" lvl="0" marL="457200" rtl="0" algn="l">
              <a:lnSpc>
                <a:spcPct val="100000"/>
              </a:lnSpc>
              <a:spcBef>
                <a:spcPts val="0"/>
              </a:spcBef>
              <a:spcAft>
                <a:spcPts val="0"/>
              </a:spcAft>
              <a:buSzPts val="1700"/>
              <a:buChar char="●"/>
            </a:pPr>
            <a:r>
              <a:rPr lang="en" sz="1500"/>
              <a:t>Disable auto-routing and USB device access on ICS assets</a:t>
            </a:r>
            <a:endParaRPr sz="1500"/>
          </a:p>
          <a:p>
            <a:pPr indent="0" lvl="0" marL="457200" rtl="0" algn="l">
              <a:lnSpc>
                <a:spcPct val="100000"/>
              </a:lnSpc>
              <a:spcBef>
                <a:spcPts val="0"/>
              </a:spcBef>
              <a:spcAft>
                <a:spcPts val="0"/>
              </a:spcAft>
              <a:buNone/>
            </a:pPr>
            <a:r>
              <a:t/>
            </a:r>
            <a:endParaRPr sz="1500"/>
          </a:p>
          <a:p>
            <a:pPr indent="-336550" lvl="0" marL="457200" rtl="0" algn="l">
              <a:lnSpc>
                <a:spcPct val="100000"/>
              </a:lnSpc>
              <a:spcBef>
                <a:spcPts val="0"/>
              </a:spcBef>
              <a:spcAft>
                <a:spcPts val="0"/>
              </a:spcAft>
              <a:buSzPts val="1700"/>
              <a:buChar char="●"/>
            </a:pPr>
            <a:r>
              <a:rPr lang="en" sz="1500"/>
              <a:t>Require jump servers for remote access to ICS environments</a:t>
            </a:r>
            <a:endParaRPr sz="1500"/>
          </a:p>
        </p:txBody>
      </p:sp>
      <p:sp>
        <p:nvSpPr>
          <p:cNvPr id="529" name="Google Shape;529;g3500232aef2_0_16"/>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n" sz="2000"/>
              <a:t>Industrial</a:t>
            </a:r>
            <a:r>
              <a:rPr lang="en" sz="2000"/>
              <a:t> Manufacturing Additional Considerations</a:t>
            </a:r>
            <a:endParaRPr sz="2000"/>
          </a:p>
          <a:p>
            <a:pPr indent="0" lvl="0" marL="0" rtl="0" algn="l">
              <a:lnSpc>
                <a:spcPct val="100000"/>
              </a:lnSpc>
              <a:spcBef>
                <a:spcPts val="0"/>
              </a:spcBef>
              <a:spcAft>
                <a:spcPts val="0"/>
              </a:spcAft>
              <a:buSzPts val="3000"/>
              <a:buNone/>
            </a:pPr>
            <a:r>
              <a:t/>
            </a:r>
            <a:endParaRPr/>
          </a:p>
        </p:txBody>
      </p:sp>
      <p:cxnSp>
        <p:nvCxnSpPr>
          <p:cNvPr id="530" name="Google Shape;530;g3500232aef2_0_16"/>
          <p:cNvCxnSpPr/>
          <p:nvPr/>
        </p:nvCxnSpPr>
        <p:spPr>
          <a:xfrm rot="10800000">
            <a:off x="715100" y="1195325"/>
            <a:ext cx="7704000" cy="0"/>
          </a:xfrm>
          <a:prstGeom prst="straightConnector1">
            <a:avLst/>
          </a:prstGeom>
          <a:noFill/>
          <a:ln cap="flat" cmpd="sng" w="9525">
            <a:solidFill>
              <a:schemeClr val="dk1"/>
            </a:solidFill>
            <a:prstDash val="solid"/>
            <a:round/>
            <a:headEnd len="sm" w="sm" type="none"/>
            <a:tailEnd len="sm" w="sm" type="none"/>
          </a:ln>
        </p:spPr>
      </p:cxnSp>
      <p:sp>
        <p:nvSpPr>
          <p:cNvPr id="531" name="Google Shape;531;g3500232aef2_0_16"/>
          <p:cNvSpPr/>
          <p:nvPr/>
        </p:nvSpPr>
        <p:spPr>
          <a:xfrm>
            <a:off x="790475" y="1292052"/>
            <a:ext cx="373244" cy="639347"/>
          </a:xfrm>
          <a:custGeom>
            <a:rect b="b" l="l" r="r" t="t"/>
            <a:pathLst>
              <a:path extrusionOk="0" h="2924" w="1707">
                <a:moveTo>
                  <a:pt x="207" y="2125"/>
                </a:moveTo>
                <a:cubicBezTo>
                  <a:pt x="207" y="2493"/>
                  <a:pt x="207" y="2494"/>
                  <a:pt x="0" y="2495"/>
                </a:cubicBezTo>
                <a:cubicBezTo>
                  <a:pt x="207" y="2496"/>
                  <a:pt x="207" y="2497"/>
                  <a:pt x="207" y="2865"/>
                </a:cubicBezTo>
                <a:cubicBezTo>
                  <a:pt x="208" y="2497"/>
                  <a:pt x="209" y="2496"/>
                  <a:pt x="414" y="2495"/>
                </a:cubicBezTo>
                <a:cubicBezTo>
                  <a:pt x="209" y="2494"/>
                  <a:pt x="208" y="2493"/>
                  <a:pt x="207" y="2125"/>
                </a:cubicBezTo>
                <a:moveTo>
                  <a:pt x="1419" y="15"/>
                </a:moveTo>
                <a:cubicBezTo>
                  <a:pt x="1419" y="527"/>
                  <a:pt x="1418" y="527"/>
                  <a:pt x="1131" y="529"/>
                </a:cubicBezTo>
                <a:cubicBezTo>
                  <a:pt x="1418" y="531"/>
                  <a:pt x="1419" y="532"/>
                  <a:pt x="1419" y="1043"/>
                </a:cubicBezTo>
                <a:cubicBezTo>
                  <a:pt x="1420" y="532"/>
                  <a:pt x="1420" y="531"/>
                  <a:pt x="1707" y="529"/>
                </a:cubicBezTo>
                <a:cubicBezTo>
                  <a:pt x="1420" y="527"/>
                  <a:pt x="1420" y="527"/>
                  <a:pt x="1419" y="15"/>
                </a:cubicBezTo>
                <a:moveTo>
                  <a:pt x="1707" y="1462"/>
                </a:moveTo>
                <a:cubicBezTo>
                  <a:pt x="892" y="1466"/>
                  <a:pt x="890" y="1469"/>
                  <a:pt x="889" y="2924"/>
                </a:cubicBezTo>
                <a:cubicBezTo>
                  <a:pt x="886" y="1469"/>
                  <a:pt x="884" y="1466"/>
                  <a:pt x="70" y="1462"/>
                </a:cubicBezTo>
                <a:cubicBezTo>
                  <a:pt x="884" y="1458"/>
                  <a:pt x="886" y="1455"/>
                  <a:pt x="889" y="0"/>
                </a:cubicBezTo>
                <a:cubicBezTo>
                  <a:pt x="890" y="1455"/>
                  <a:pt x="892" y="1458"/>
                  <a:pt x="1707" y="1462"/>
                </a:cubicBezTo>
                <a:close/>
              </a:path>
            </a:pathLst>
          </a:custGeom>
          <a:solidFill>
            <a:schemeClr val="dk1"/>
          </a:solidFill>
          <a:ln>
            <a:noFill/>
          </a:ln>
        </p:spPr>
        <p:txBody>
          <a:bodyPr anchorCtr="1" anchor="ctr" bIns="45000" lIns="90000" spcFirstLastPara="1" rIns="90000" wrap="square" tIns="450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g356c691be89_1_9"/>
          <p:cNvSpPr txBox="1"/>
          <p:nvPr>
            <p:ph idx="1" type="subTitle"/>
          </p:nvPr>
        </p:nvSpPr>
        <p:spPr>
          <a:xfrm>
            <a:off x="871077" y="2129587"/>
            <a:ext cx="2242800" cy="5358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400"/>
              <a:buNone/>
            </a:pPr>
            <a:r>
              <a:rPr lang="en" sz="1300"/>
              <a:t>Network Architect</a:t>
            </a:r>
            <a:endParaRPr sz="1300"/>
          </a:p>
        </p:txBody>
      </p:sp>
      <p:sp>
        <p:nvSpPr>
          <p:cNvPr id="312" name="Google Shape;312;g356c691be89_1_9"/>
          <p:cNvSpPr txBox="1"/>
          <p:nvPr>
            <p:ph idx="6" type="subTitle"/>
          </p:nvPr>
        </p:nvSpPr>
        <p:spPr>
          <a:xfrm>
            <a:off x="5575144" y="2307949"/>
            <a:ext cx="2015700" cy="5358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400"/>
              <a:buNone/>
            </a:pPr>
            <a:r>
              <a:rPr lang="en" sz="1300"/>
              <a:t>Network Analyst</a:t>
            </a:r>
            <a:endParaRPr sz="1300"/>
          </a:p>
          <a:p>
            <a:pPr indent="0" lvl="0" marL="0" rtl="0" algn="ctr">
              <a:lnSpc>
                <a:spcPct val="100000"/>
              </a:lnSpc>
              <a:spcBef>
                <a:spcPts val="0"/>
              </a:spcBef>
              <a:spcAft>
                <a:spcPts val="0"/>
              </a:spcAft>
              <a:buSzPts val="2400"/>
              <a:buNone/>
            </a:pPr>
            <a:r>
              <a:t/>
            </a:r>
            <a:endParaRPr sz="1000"/>
          </a:p>
        </p:txBody>
      </p:sp>
      <p:sp>
        <p:nvSpPr>
          <p:cNvPr id="313" name="Google Shape;313;g356c691be89_1_9"/>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n"/>
              <a:t>Meet The Team</a:t>
            </a:r>
            <a:endParaRPr/>
          </a:p>
        </p:txBody>
      </p:sp>
      <p:pic>
        <p:nvPicPr>
          <p:cNvPr id="314" name="Google Shape;314;g356c691be89_1_9"/>
          <p:cNvPicPr preferRelativeResize="0"/>
          <p:nvPr/>
        </p:nvPicPr>
        <p:blipFill rotWithShape="1">
          <a:blip r:embed="rId3">
            <a:alphaModFix/>
          </a:blip>
          <a:srcRect b="27297" l="22834" r="23589" t="12428"/>
          <a:stretch/>
        </p:blipFill>
        <p:spPr>
          <a:xfrm>
            <a:off x="1358894" y="1114627"/>
            <a:ext cx="1156303" cy="1132517"/>
          </a:xfrm>
          <a:prstGeom prst="rect">
            <a:avLst/>
          </a:prstGeom>
          <a:noFill/>
          <a:ln>
            <a:noFill/>
          </a:ln>
        </p:spPr>
      </p:pic>
      <p:sp>
        <p:nvSpPr>
          <p:cNvPr id="315" name="Google Shape;315;g356c691be89_1_9"/>
          <p:cNvSpPr txBox="1"/>
          <p:nvPr/>
        </p:nvSpPr>
        <p:spPr>
          <a:xfrm>
            <a:off x="686649" y="2591973"/>
            <a:ext cx="25008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chemeClr val="dk1"/>
                </a:solidFill>
                <a:latin typeface="Montserrat Light"/>
                <a:ea typeface="Montserrat Light"/>
                <a:cs typeface="Montserrat Light"/>
                <a:sym typeface="Montserrat Light"/>
              </a:rPr>
              <a:t>Yu-An (Annie)</a:t>
            </a:r>
            <a:endParaRPr sz="1200"/>
          </a:p>
        </p:txBody>
      </p:sp>
      <p:sp>
        <p:nvSpPr>
          <p:cNvPr id="316" name="Google Shape;316;g356c691be89_1_9"/>
          <p:cNvSpPr txBox="1"/>
          <p:nvPr>
            <p:ph idx="1" type="subTitle"/>
          </p:nvPr>
        </p:nvSpPr>
        <p:spPr>
          <a:xfrm>
            <a:off x="2751852" y="2307196"/>
            <a:ext cx="2823300" cy="5358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400"/>
              <a:buNone/>
            </a:pPr>
            <a:r>
              <a:rPr lang="en" sz="1300"/>
              <a:t>Industrial </a:t>
            </a:r>
            <a:br>
              <a:rPr lang="en" sz="1300"/>
            </a:br>
            <a:r>
              <a:rPr lang="en" sz="1300"/>
              <a:t>Cybersecurity Expert</a:t>
            </a:r>
            <a:endParaRPr sz="1300"/>
          </a:p>
        </p:txBody>
      </p:sp>
      <p:sp>
        <p:nvSpPr>
          <p:cNvPr id="317" name="Google Shape;317;g356c691be89_1_9"/>
          <p:cNvSpPr txBox="1"/>
          <p:nvPr/>
        </p:nvSpPr>
        <p:spPr>
          <a:xfrm>
            <a:off x="2589437" y="2737101"/>
            <a:ext cx="31482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chemeClr val="dk1"/>
                </a:solidFill>
                <a:latin typeface="Montserrat Light"/>
                <a:ea typeface="Montserrat Light"/>
                <a:cs typeface="Montserrat Light"/>
                <a:sym typeface="Montserrat Light"/>
              </a:rPr>
              <a:t>Tanner</a:t>
            </a:r>
            <a:endParaRPr sz="1200"/>
          </a:p>
        </p:txBody>
      </p:sp>
      <p:pic>
        <p:nvPicPr>
          <p:cNvPr id="318" name="Google Shape;318;g356c691be89_1_9"/>
          <p:cNvPicPr preferRelativeResize="0"/>
          <p:nvPr/>
        </p:nvPicPr>
        <p:blipFill rotWithShape="1">
          <a:blip r:embed="rId4">
            <a:alphaModFix/>
          </a:blip>
          <a:srcRect b="16638" l="12927" r="16431" t="0"/>
          <a:stretch/>
        </p:blipFill>
        <p:spPr>
          <a:xfrm>
            <a:off x="3642018" y="1080728"/>
            <a:ext cx="1042967" cy="1200314"/>
          </a:xfrm>
          <a:prstGeom prst="rect">
            <a:avLst/>
          </a:prstGeom>
          <a:noFill/>
          <a:ln>
            <a:noFill/>
          </a:ln>
        </p:spPr>
      </p:pic>
      <p:pic>
        <p:nvPicPr>
          <p:cNvPr id="319" name="Google Shape;319;g356c691be89_1_9"/>
          <p:cNvPicPr preferRelativeResize="0"/>
          <p:nvPr/>
        </p:nvPicPr>
        <p:blipFill rotWithShape="1">
          <a:blip r:embed="rId5">
            <a:alphaModFix/>
          </a:blip>
          <a:srcRect b="21943" l="19586" r="19586" t="9399"/>
          <a:stretch/>
        </p:blipFill>
        <p:spPr>
          <a:xfrm>
            <a:off x="6000438" y="1106875"/>
            <a:ext cx="1042975" cy="1148033"/>
          </a:xfrm>
          <a:prstGeom prst="rect">
            <a:avLst/>
          </a:prstGeom>
          <a:noFill/>
          <a:ln>
            <a:noFill/>
          </a:ln>
        </p:spPr>
      </p:pic>
      <p:pic>
        <p:nvPicPr>
          <p:cNvPr id="320" name="Google Shape;320;g356c691be89_1_9"/>
          <p:cNvPicPr preferRelativeResize="0"/>
          <p:nvPr/>
        </p:nvPicPr>
        <p:blipFill rotWithShape="1">
          <a:blip r:embed="rId6">
            <a:alphaModFix/>
          </a:blip>
          <a:srcRect b="22439" l="10178" r="10178" t="-2209"/>
          <a:stretch/>
        </p:blipFill>
        <p:spPr>
          <a:xfrm>
            <a:off x="2362426" y="3150516"/>
            <a:ext cx="1042967" cy="1018722"/>
          </a:xfrm>
          <a:prstGeom prst="rect">
            <a:avLst/>
          </a:prstGeom>
          <a:noFill/>
          <a:ln>
            <a:noFill/>
          </a:ln>
        </p:spPr>
      </p:pic>
      <p:sp>
        <p:nvSpPr>
          <p:cNvPr id="321" name="Google Shape;321;g356c691be89_1_9"/>
          <p:cNvSpPr txBox="1"/>
          <p:nvPr/>
        </p:nvSpPr>
        <p:spPr>
          <a:xfrm>
            <a:off x="4947822" y="2591969"/>
            <a:ext cx="31482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chemeClr val="dk1"/>
                </a:solidFill>
                <a:latin typeface="Montserrat Light"/>
                <a:ea typeface="Montserrat Light"/>
                <a:cs typeface="Montserrat Light"/>
                <a:sym typeface="Montserrat Light"/>
              </a:rPr>
              <a:t>Rin</a:t>
            </a:r>
            <a:endParaRPr sz="1200"/>
          </a:p>
        </p:txBody>
      </p:sp>
      <p:sp>
        <p:nvSpPr>
          <p:cNvPr id="322" name="Google Shape;322;g356c691be89_1_9"/>
          <p:cNvSpPr txBox="1"/>
          <p:nvPr>
            <p:ph idx="1" type="subTitle"/>
          </p:nvPr>
        </p:nvSpPr>
        <p:spPr>
          <a:xfrm>
            <a:off x="1472239" y="4052346"/>
            <a:ext cx="2823300" cy="5358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400"/>
              <a:buNone/>
            </a:pPr>
            <a:r>
              <a:rPr lang="en" sz="1300"/>
              <a:t>Cyber Risk Specialist</a:t>
            </a:r>
            <a:endParaRPr sz="1300"/>
          </a:p>
        </p:txBody>
      </p:sp>
      <p:sp>
        <p:nvSpPr>
          <p:cNvPr id="323" name="Google Shape;323;g356c691be89_1_9"/>
          <p:cNvSpPr txBox="1"/>
          <p:nvPr/>
        </p:nvSpPr>
        <p:spPr>
          <a:xfrm>
            <a:off x="1309825" y="4482251"/>
            <a:ext cx="31482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chemeClr val="dk1"/>
                </a:solidFill>
                <a:latin typeface="Montserrat Light"/>
                <a:ea typeface="Montserrat Light"/>
                <a:cs typeface="Montserrat Light"/>
                <a:sym typeface="Montserrat Light"/>
              </a:rPr>
              <a:t>Adarsh</a:t>
            </a:r>
            <a:endParaRPr sz="1200"/>
          </a:p>
        </p:txBody>
      </p:sp>
      <p:sp>
        <p:nvSpPr>
          <p:cNvPr id="324" name="Google Shape;324;g356c691be89_1_9"/>
          <p:cNvSpPr txBox="1"/>
          <p:nvPr>
            <p:ph idx="6" type="subTitle"/>
          </p:nvPr>
        </p:nvSpPr>
        <p:spPr>
          <a:xfrm>
            <a:off x="4772594" y="4210161"/>
            <a:ext cx="2015700" cy="5358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400"/>
              <a:buNone/>
            </a:pPr>
            <a:r>
              <a:rPr lang="en" sz="1200"/>
              <a:t>Network Engineer</a:t>
            </a:r>
            <a:endParaRPr sz="1200"/>
          </a:p>
          <a:p>
            <a:pPr indent="0" lvl="0" marL="0" rtl="0" algn="ctr">
              <a:lnSpc>
                <a:spcPct val="100000"/>
              </a:lnSpc>
              <a:spcBef>
                <a:spcPts val="0"/>
              </a:spcBef>
              <a:spcAft>
                <a:spcPts val="0"/>
              </a:spcAft>
              <a:buSzPts val="2400"/>
              <a:buNone/>
            </a:pPr>
            <a:r>
              <a:t/>
            </a:r>
            <a:endParaRPr sz="1000"/>
          </a:p>
        </p:txBody>
      </p:sp>
      <p:sp>
        <p:nvSpPr>
          <p:cNvPr id="325" name="Google Shape;325;g356c691be89_1_9"/>
          <p:cNvSpPr txBox="1"/>
          <p:nvPr/>
        </p:nvSpPr>
        <p:spPr>
          <a:xfrm>
            <a:off x="4171084" y="4462219"/>
            <a:ext cx="31482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chemeClr val="dk1"/>
                </a:solidFill>
                <a:latin typeface="Montserrat Light"/>
                <a:ea typeface="Montserrat Light"/>
                <a:cs typeface="Montserrat Light"/>
                <a:sym typeface="Montserrat Light"/>
              </a:rPr>
              <a:t>Caiqing</a:t>
            </a:r>
            <a:endParaRPr sz="1200"/>
          </a:p>
        </p:txBody>
      </p:sp>
      <p:pic>
        <p:nvPicPr>
          <p:cNvPr id="326" name="Google Shape;326;g356c691be89_1_9"/>
          <p:cNvPicPr preferRelativeResize="0"/>
          <p:nvPr/>
        </p:nvPicPr>
        <p:blipFill rotWithShape="1">
          <a:blip r:embed="rId7">
            <a:alphaModFix/>
          </a:blip>
          <a:srcRect b="29103" l="0" r="0" t="0"/>
          <a:stretch/>
        </p:blipFill>
        <p:spPr>
          <a:xfrm>
            <a:off x="5167025" y="3137740"/>
            <a:ext cx="1156299" cy="1148026"/>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5" name="Shape 535"/>
        <p:cNvGrpSpPr/>
        <p:nvPr/>
      </p:nvGrpSpPr>
      <p:grpSpPr>
        <a:xfrm>
          <a:off x="0" y="0"/>
          <a:ext cx="0" cy="0"/>
          <a:chOff x="0" y="0"/>
          <a:chExt cx="0" cy="0"/>
        </a:xfrm>
      </p:grpSpPr>
      <p:sp>
        <p:nvSpPr>
          <p:cNvPr id="536" name="Google Shape;536;g3508ed4908f_1_0"/>
          <p:cNvSpPr txBox="1"/>
          <p:nvPr>
            <p:ph type="title"/>
          </p:nvPr>
        </p:nvSpPr>
        <p:spPr>
          <a:xfrm>
            <a:off x="720000" y="-12"/>
            <a:ext cx="77040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n" sz="2400"/>
              <a:t>Policies</a:t>
            </a:r>
            <a:endParaRPr sz="2400"/>
          </a:p>
        </p:txBody>
      </p:sp>
      <p:sp>
        <p:nvSpPr>
          <p:cNvPr id="537" name="Google Shape;537;g3508ed4908f_1_0"/>
          <p:cNvSpPr/>
          <p:nvPr/>
        </p:nvSpPr>
        <p:spPr>
          <a:xfrm rot="5400000">
            <a:off x="34447" y="502819"/>
            <a:ext cx="275593" cy="262034"/>
          </a:xfrm>
          <a:custGeom>
            <a:rect b="b" l="l" r="r" t="t"/>
            <a:pathLst>
              <a:path extrusionOk="0" h="2009" w="2113">
                <a:moveTo>
                  <a:pt x="1748" y="1410"/>
                </a:moveTo>
                <a:lnTo>
                  <a:pt x="1131" y="1177"/>
                </a:lnTo>
                <a:cubicBezTo>
                  <a:pt x="1129" y="1177"/>
                  <a:pt x="1127" y="1175"/>
                  <a:pt x="1126" y="1175"/>
                </a:cubicBezTo>
                <a:cubicBezTo>
                  <a:pt x="1131" y="1153"/>
                  <a:pt x="1146" y="1133"/>
                  <a:pt x="1169" y="1125"/>
                </a:cubicBezTo>
                <a:lnTo>
                  <a:pt x="2113" y="767"/>
                </a:lnTo>
                <a:lnTo>
                  <a:pt x="1164" y="1095"/>
                </a:lnTo>
                <a:cubicBezTo>
                  <a:pt x="1149" y="1100"/>
                  <a:pt x="1133" y="1100"/>
                  <a:pt x="1118" y="1094"/>
                </a:cubicBezTo>
                <a:lnTo>
                  <a:pt x="1484" y="598"/>
                </a:lnTo>
                <a:lnTo>
                  <a:pt x="1101" y="1086"/>
                </a:lnTo>
                <a:cubicBezTo>
                  <a:pt x="1084" y="1074"/>
                  <a:pt x="1072" y="1054"/>
                  <a:pt x="1072" y="1030"/>
                </a:cubicBezTo>
                <a:lnTo>
                  <a:pt x="1057" y="0"/>
                </a:lnTo>
                <a:lnTo>
                  <a:pt x="1041" y="1030"/>
                </a:lnTo>
                <a:cubicBezTo>
                  <a:pt x="1041" y="1054"/>
                  <a:pt x="1029" y="1074"/>
                  <a:pt x="1012" y="1086"/>
                </a:cubicBezTo>
                <a:lnTo>
                  <a:pt x="629" y="598"/>
                </a:lnTo>
                <a:lnTo>
                  <a:pt x="995" y="1094"/>
                </a:lnTo>
                <a:cubicBezTo>
                  <a:pt x="981" y="1100"/>
                  <a:pt x="965" y="1100"/>
                  <a:pt x="950" y="1095"/>
                </a:cubicBezTo>
                <a:lnTo>
                  <a:pt x="0" y="767"/>
                </a:lnTo>
                <a:lnTo>
                  <a:pt x="944" y="1125"/>
                </a:lnTo>
                <a:cubicBezTo>
                  <a:pt x="968" y="1133"/>
                  <a:pt x="983" y="1153"/>
                  <a:pt x="988" y="1175"/>
                </a:cubicBezTo>
                <a:cubicBezTo>
                  <a:pt x="986" y="1175"/>
                  <a:pt x="985" y="1177"/>
                  <a:pt x="983" y="1177"/>
                </a:cubicBezTo>
                <a:lnTo>
                  <a:pt x="365" y="1410"/>
                </a:lnTo>
                <a:lnTo>
                  <a:pt x="987" y="1197"/>
                </a:lnTo>
                <a:cubicBezTo>
                  <a:pt x="988" y="1196"/>
                  <a:pt x="988" y="1196"/>
                  <a:pt x="989" y="1196"/>
                </a:cubicBezTo>
                <a:cubicBezTo>
                  <a:pt x="988" y="1208"/>
                  <a:pt x="984" y="1220"/>
                  <a:pt x="976" y="1231"/>
                </a:cubicBezTo>
                <a:lnTo>
                  <a:pt x="403" y="2009"/>
                </a:lnTo>
                <a:lnTo>
                  <a:pt x="1002" y="1247"/>
                </a:lnTo>
                <a:cubicBezTo>
                  <a:pt x="1013" y="1233"/>
                  <a:pt x="1028" y="1224"/>
                  <a:pt x="1043" y="1222"/>
                </a:cubicBezTo>
                <a:cubicBezTo>
                  <a:pt x="1045" y="1227"/>
                  <a:pt x="1047" y="1232"/>
                  <a:pt x="1047" y="1239"/>
                </a:cubicBezTo>
                <a:lnTo>
                  <a:pt x="1057" y="1913"/>
                </a:lnTo>
                <a:lnTo>
                  <a:pt x="1067" y="1239"/>
                </a:lnTo>
                <a:cubicBezTo>
                  <a:pt x="1067" y="1232"/>
                  <a:pt x="1068" y="1227"/>
                  <a:pt x="1071" y="1222"/>
                </a:cubicBezTo>
                <a:cubicBezTo>
                  <a:pt x="1086" y="1224"/>
                  <a:pt x="1101" y="1233"/>
                  <a:pt x="1112" y="1247"/>
                </a:cubicBezTo>
                <a:lnTo>
                  <a:pt x="1710" y="2009"/>
                </a:lnTo>
                <a:lnTo>
                  <a:pt x="1138" y="1231"/>
                </a:lnTo>
                <a:cubicBezTo>
                  <a:pt x="1130" y="1220"/>
                  <a:pt x="1125" y="1208"/>
                  <a:pt x="1125" y="1196"/>
                </a:cubicBezTo>
                <a:cubicBezTo>
                  <a:pt x="1125" y="1196"/>
                  <a:pt x="1126" y="1196"/>
                  <a:pt x="1127" y="1197"/>
                </a:cubicBezTo>
                <a:lnTo>
                  <a:pt x="1748" y="1410"/>
                </a:lnTo>
                <a:close/>
              </a:path>
            </a:pathLst>
          </a:custGeom>
          <a:solidFill>
            <a:schemeClr val="dk1"/>
          </a:solidFill>
          <a:ln cap="flat" cmpd="sng" w="9525">
            <a:solidFill>
              <a:schemeClr val="dk1"/>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38" name="Google Shape;538;g3508ed4908f_1_0"/>
          <p:cNvSpPr/>
          <p:nvPr/>
        </p:nvSpPr>
        <p:spPr>
          <a:xfrm rot="5400000">
            <a:off x="11557" y="917774"/>
            <a:ext cx="275593" cy="298685"/>
          </a:xfrm>
          <a:custGeom>
            <a:rect b="b" l="l" r="r" t="t"/>
            <a:pathLst>
              <a:path extrusionOk="0" h="2290" w="2113">
                <a:moveTo>
                  <a:pt x="1163" y="1194"/>
                </a:moveTo>
                <a:lnTo>
                  <a:pt x="2113" y="1522"/>
                </a:lnTo>
                <a:lnTo>
                  <a:pt x="1169" y="1164"/>
                </a:lnTo>
                <a:cubicBezTo>
                  <a:pt x="1157" y="1160"/>
                  <a:pt x="1148" y="1153"/>
                  <a:pt x="1140" y="1145"/>
                </a:cubicBezTo>
                <a:cubicBezTo>
                  <a:pt x="1148" y="1136"/>
                  <a:pt x="1157" y="1130"/>
                  <a:pt x="1169" y="1125"/>
                </a:cubicBezTo>
                <a:lnTo>
                  <a:pt x="2113" y="768"/>
                </a:lnTo>
                <a:lnTo>
                  <a:pt x="1163" y="1095"/>
                </a:lnTo>
                <a:cubicBezTo>
                  <a:pt x="1149" y="1099"/>
                  <a:pt x="1137" y="1099"/>
                  <a:pt x="1124" y="1096"/>
                </a:cubicBezTo>
                <a:cubicBezTo>
                  <a:pt x="1124" y="1083"/>
                  <a:pt x="1128" y="1070"/>
                  <a:pt x="1137" y="1059"/>
                </a:cubicBezTo>
                <a:lnTo>
                  <a:pt x="1709" y="279"/>
                </a:lnTo>
                <a:lnTo>
                  <a:pt x="1111" y="1043"/>
                </a:lnTo>
                <a:cubicBezTo>
                  <a:pt x="1103" y="1053"/>
                  <a:pt x="1092" y="1060"/>
                  <a:pt x="1081" y="1065"/>
                </a:cubicBezTo>
                <a:cubicBezTo>
                  <a:pt x="1075" y="1054"/>
                  <a:pt x="1072" y="1043"/>
                  <a:pt x="1071" y="1030"/>
                </a:cubicBezTo>
                <a:lnTo>
                  <a:pt x="1056" y="0"/>
                </a:lnTo>
                <a:lnTo>
                  <a:pt x="1041" y="1030"/>
                </a:lnTo>
                <a:cubicBezTo>
                  <a:pt x="1041" y="1043"/>
                  <a:pt x="1037" y="1054"/>
                  <a:pt x="1031" y="1065"/>
                </a:cubicBezTo>
                <a:cubicBezTo>
                  <a:pt x="1020" y="1060"/>
                  <a:pt x="1009" y="1053"/>
                  <a:pt x="1001" y="1043"/>
                </a:cubicBezTo>
                <a:lnTo>
                  <a:pt x="403" y="279"/>
                </a:lnTo>
                <a:lnTo>
                  <a:pt x="975" y="1059"/>
                </a:lnTo>
                <a:cubicBezTo>
                  <a:pt x="984" y="1070"/>
                  <a:pt x="988" y="1083"/>
                  <a:pt x="988" y="1096"/>
                </a:cubicBezTo>
                <a:cubicBezTo>
                  <a:pt x="975" y="1099"/>
                  <a:pt x="962" y="1099"/>
                  <a:pt x="949" y="1095"/>
                </a:cubicBezTo>
                <a:lnTo>
                  <a:pt x="0" y="768"/>
                </a:lnTo>
                <a:lnTo>
                  <a:pt x="943" y="1125"/>
                </a:lnTo>
                <a:cubicBezTo>
                  <a:pt x="956" y="1130"/>
                  <a:pt x="964" y="1136"/>
                  <a:pt x="972" y="1145"/>
                </a:cubicBezTo>
                <a:cubicBezTo>
                  <a:pt x="964" y="1153"/>
                  <a:pt x="956" y="1160"/>
                  <a:pt x="943" y="1164"/>
                </a:cubicBezTo>
                <a:lnTo>
                  <a:pt x="0" y="1522"/>
                </a:lnTo>
                <a:lnTo>
                  <a:pt x="949" y="1194"/>
                </a:lnTo>
                <a:cubicBezTo>
                  <a:pt x="962" y="1190"/>
                  <a:pt x="975" y="1190"/>
                  <a:pt x="988" y="1194"/>
                </a:cubicBezTo>
                <a:cubicBezTo>
                  <a:pt x="988" y="1207"/>
                  <a:pt x="984" y="1220"/>
                  <a:pt x="975" y="1231"/>
                </a:cubicBezTo>
                <a:lnTo>
                  <a:pt x="403" y="2010"/>
                </a:lnTo>
                <a:lnTo>
                  <a:pt x="1001" y="1246"/>
                </a:lnTo>
                <a:cubicBezTo>
                  <a:pt x="1009" y="1236"/>
                  <a:pt x="1020" y="1229"/>
                  <a:pt x="1031" y="1225"/>
                </a:cubicBezTo>
                <a:cubicBezTo>
                  <a:pt x="1037" y="1235"/>
                  <a:pt x="1041" y="1246"/>
                  <a:pt x="1041" y="1259"/>
                </a:cubicBezTo>
                <a:lnTo>
                  <a:pt x="1056" y="2290"/>
                </a:lnTo>
                <a:lnTo>
                  <a:pt x="1071" y="1259"/>
                </a:lnTo>
                <a:cubicBezTo>
                  <a:pt x="1072" y="1246"/>
                  <a:pt x="1075" y="1235"/>
                  <a:pt x="1081" y="1225"/>
                </a:cubicBezTo>
                <a:cubicBezTo>
                  <a:pt x="1092" y="1229"/>
                  <a:pt x="1103" y="1236"/>
                  <a:pt x="1111" y="1246"/>
                </a:cubicBezTo>
                <a:lnTo>
                  <a:pt x="1709" y="2010"/>
                </a:lnTo>
                <a:lnTo>
                  <a:pt x="1137" y="1231"/>
                </a:lnTo>
                <a:cubicBezTo>
                  <a:pt x="1128" y="1220"/>
                  <a:pt x="1124" y="1207"/>
                  <a:pt x="1124" y="1194"/>
                </a:cubicBezTo>
                <a:cubicBezTo>
                  <a:pt x="1137" y="1190"/>
                  <a:pt x="1149" y="1190"/>
                  <a:pt x="1163" y="1194"/>
                </a:cubicBezTo>
                <a:close/>
              </a:path>
            </a:pathLst>
          </a:custGeom>
          <a:solidFill>
            <a:schemeClr val="dk1"/>
          </a:solidFill>
          <a:ln cap="flat" cmpd="sng" w="9525">
            <a:solidFill>
              <a:schemeClr val="dk1"/>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39" name="Google Shape;539;g3508ed4908f_1_0"/>
          <p:cNvSpPr/>
          <p:nvPr/>
        </p:nvSpPr>
        <p:spPr>
          <a:xfrm rot="5400000">
            <a:off x="14687" y="1353403"/>
            <a:ext cx="275593" cy="293728"/>
          </a:xfrm>
          <a:custGeom>
            <a:rect b="b" l="l" r="r" t="t"/>
            <a:pathLst>
              <a:path extrusionOk="0" h="2252" w="2113">
                <a:moveTo>
                  <a:pt x="1056" y="1657"/>
                </a:moveTo>
                <a:cubicBezTo>
                  <a:pt x="1053" y="1657"/>
                  <a:pt x="1051" y="1657"/>
                  <a:pt x="1047" y="1657"/>
                </a:cubicBezTo>
                <a:lnTo>
                  <a:pt x="1056" y="2252"/>
                </a:lnTo>
                <a:lnTo>
                  <a:pt x="1065" y="1657"/>
                </a:lnTo>
                <a:cubicBezTo>
                  <a:pt x="1062" y="1657"/>
                  <a:pt x="1059" y="1657"/>
                  <a:pt x="1056" y="1657"/>
                </a:cubicBezTo>
                <a:moveTo>
                  <a:pt x="575" y="1315"/>
                </a:moveTo>
                <a:lnTo>
                  <a:pt x="44" y="1516"/>
                </a:lnTo>
                <a:lnTo>
                  <a:pt x="580" y="1331"/>
                </a:lnTo>
                <a:cubicBezTo>
                  <a:pt x="578" y="1326"/>
                  <a:pt x="576" y="1321"/>
                  <a:pt x="575" y="1315"/>
                </a:cubicBezTo>
                <a:moveTo>
                  <a:pt x="751" y="735"/>
                </a:moveTo>
                <a:lnTo>
                  <a:pt x="431" y="326"/>
                </a:lnTo>
                <a:lnTo>
                  <a:pt x="739" y="745"/>
                </a:lnTo>
                <a:cubicBezTo>
                  <a:pt x="743" y="741"/>
                  <a:pt x="747" y="739"/>
                  <a:pt x="751" y="735"/>
                </a:cubicBezTo>
                <a:moveTo>
                  <a:pt x="1538" y="1315"/>
                </a:moveTo>
                <a:cubicBezTo>
                  <a:pt x="1536" y="1321"/>
                  <a:pt x="1535" y="1326"/>
                  <a:pt x="1532" y="1331"/>
                </a:cubicBezTo>
                <a:lnTo>
                  <a:pt x="2069" y="1516"/>
                </a:lnTo>
                <a:lnTo>
                  <a:pt x="1538" y="1315"/>
                </a:lnTo>
                <a:moveTo>
                  <a:pt x="1374" y="745"/>
                </a:moveTo>
                <a:lnTo>
                  <a:pt x="1682" y="326"/>
                </a:lnTo>
                <a:lnTo>
                  <a:pt x="1361" y="735"/>
                </a:lnTo>
                <a:cubicBezTo>
                  <a:pt x="1365" y="739"/>
                  <a:pt x="1369" y="741"/>
                  <a:pt x="1374" y="745"/>
                </a:cubicBezTo>
                <a:moveTo>
                  <a:pt x="1056" y="0"/>
                </a:moveTo>
                <a:lnTo>
                  <a:pt x="1072" y="1031"/>
                </a:lnTo>
                <a:cubicBezTo>
                  <a:pt x="1072" y="1077"/>
                  <a:pt x="1119" y="1110"/>
                  <a:pt x="1163" y="1096"/>
                </a:cubicBezTo>
                <a:lnTo>
                  <a:pt x="2113" y="767"/>
                </a:lnTo>
                <a:lnTo>
                  <a:pt x="1169" y="1125"/>
                </a:lnTo>
                <a:cubicBezTo>
                  <a:pt x="1125" y="1141"/>
                  <a:pt x="1110" y="1194"/>
                  <a:pt x="1137" y="1231"/>
                </a:cubicBezTo>
                <a:lnTo>
                  <a:pt x="1710" y="2010"/>
                </a:lnTo>
                <a:lnTo>
                  <a:pt x="1111" y="1247"/>
                </a:lnTo>
                <a:cubicBezTo>
                  <a:pt x="1084" y="1211"/>
                  <a:pt x="1029" y="1211"/>
                  <a:pt x="1001" y="1247"/>
                </a:cubicBezTo>
                <a:lnTo>
                  <a:pt x="403" y="2010"/>
                </a:lnTo>
                <a:lnTo>
                  <a:pt x="975" y="1231"/>
                </a:lnTo>
                <a:cubicBezTo>
                  <a:pt x="1003" y="1194"/>
                  <a:pt x="988" y="1141"/>
                  <a:pt x="944" y="1125"/>
                </a:cubicBezTo>
                <a:lnTo>
                  <a:pt x="0" y="767"/>
                </a:lnTo>
                <a:lnTo>
                  <a:pt x="949" y="1096"/>
                </a:lnTo>
                <a:cubicBezTo>
                  <a:pt x="994" y="1110"/>
                  <a:pt x="1040" y="1077"/>
                  <a:pt x="1041" y="1031"/>
                </a:cubicBezTo>
                <a:lnTo>
                  <a:pt x="1056" y="0"/>
                </a:lnTo>
                <a:close/>
              </a:path>
            </a:pathLst>
          </a:custGeom>
          <a:solidFill>
            <a:schemeClr val="dk1"/>
          </a:solidFill>
          <a:ln cap="flat" cmpd="sng" w="9525">
            <a:solidFill>
              <a:schemeClr val="dk1"/>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pic>
        <p:nvPicPr>
          <p:cNvPr id="540" name="Google Shape;540;g3508ed4908f_1_0"/>
          <p:cNvPicPr preferRelativeResize="0"/>
          <p:nvPr/>
        </p:nvPicPr>
        <p:blipFill rotWithShape="1">
          <a:blip r:embed="rId4">
            <a:alphaModFix/>
          </a:blip>
          <a:srcRect b="0" l="0" r="0" t="3864"/>
          <a:stretch/>
        </p:blipFill>
        <p:spPr>
          <a:xfrm>
            <a:off x="524075" y="624525"/>
            <a:ext cx="8066400" cy="41009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4" name="Shape 544"/>
        <p:cNvGrpSpPr/>
        <p:nvPr/>
      </p:nvGrpSpPr>
      <p:grpSpPr>
        <a:xfrm>
          <a:off x="0" y="0"/>
          <a:ext cx="0" cy="0"/>
          <a:chOff x="0" y="0"/>
          <a:chExt cx="0" cy="0"/>
        </a:xfrm>
      </p:grpSpPr>
      <p:sp>
        <p:nvSpPr>
          <p:cNvPr id="545" name="Google Shape;545;g351b05f7868_0_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URL </a:t>
            </a:r>
            <a:r>
              <a:rPr lang="en"/>
              <a:t>FILTERING</a:t>
            </a:r>
            <a:endParaRPr/>
          </a:p>
        </p:txBody>
      </p:sp>
      <p:pic>
        <p:nvPicPr>
          <p:cNvPr id="546" name="Google Shape;546;g351b05f7868_0_0"/>
          <p:cNvPicPr preferRelativeResize="0"/>
          <p:nvPr/>
        </p:nvPicPr>
        <p:blipFill>
          <a:blip r:embed="rId3">
            <a:alphaModFix/>
          </a:blip>
          <a:stretch>
            <a:fillRect/>
          </a:stretch>
        </p:blipFill>
        <p:spPr>
          <a:xfrm>
            <a:off x="60225" y="1096400"/>
            <a:ext cx="5438775" cy="3038475"/>
          </a:xfrm>
          <a:prstGeom prst="rect">
            <a:avLst/>
          </a:prstGeom>
          <a:noFill/>
          <a:ln>
            <a:noFill/>
          </a:ln>
        </p:spPr>
      </p:pic>
      <p:pic>
        <p:nvPicPr>
          <p:cNvPr id="547" name="Google Shape;547;g351b05f7868_0_0"/>
          <p:cNvPicPr preferRelativeResize="0"/>
          <p:nvPr/>
        </p:nvPicPr>
        <p:blipFill>
          <a:blip r:embed="rId4">
            <a:alphaModFix/>
          </a:blip>
          <a:stretch>
            <a:fillRect/>
          </a:stretch>
        </p:blipFill>
        <p:spPr>
          <a:xfrm>
            <a:off x="3966175" y="1852250"/>
            <a:ext cx="5062301" cy="28970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1" name="Shape 551"/>
        <p:cNvGrpSpPr/>
        <p:nvPr/>
      </p:nvGrpSpPr>
      <p:grpSpPr>
        <a:xfrm>
          <a:off x="0" y="0"/>
          <a:ext cx="0" cy="0"/>
          <a:chOff x="0" y="0"/>
          <a:chExt cx="0" cy="0"/>
        </a:xfrm>
      </p:grpSpPr>
      <p:sp>
        <p:nvSpPr>
          <p:cNvPr id="552" name="Google Shape;552;g350c40e1e69_2_1"/>
          <p:cNvSpPr txBox="1"/>
          <p:nvPr>
            <p:ph type="title"/>
          </p:nvPr>
        </p:nvSpPr>
        <p:spPr>
          <a:xfrm>
            <a:off x="720000" y="-12"/>
            <a:ext cx="77040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n" sz="2400"/>
              <a:t>Network infrastructure</a:t>
            </a:r>
            <a:endParaRPr sz="2400"/>
          </a:p>
        </p:txBody>
      </p:sp>
      <p:sp>
        <p:nvSpPr>
          <p:cNvPr id="553" name="Google Shape;553;g350c40e1e69_2_1"/>
          <p:cNvSpPr/>
          <p:nvPr/>
        </p:nvSpPr>
        <p:spPr>
          <a:xfrm rot="5400000">
            <a:off x="34447" y="502819"/>
            <a:ext cx="275593" cy="262034"/>
          </a:xfrm>
          <a:custGeom>
            <a:rect b="b" l="l" r="r" t="t"/>
            <a:pathLst>
              <a:path extrusionOk="0" h="2009" w="2113">
                <a:moveTo>
                  <a:pt x="1748" y="1410"/>
                </a:moveTo>
                <a:lnTo>
                  <a:pt x="1131" y="1177"/>
                </a:lnTo>
                <a:cubicBezTo>
                  <a:pt x="1129" y="1177"/>
                  <a:pt x="1127" y="1175"/>
                  <a:pt x="1126" y="1175"/>
                </a:cubicBezTo>
                <a:cubicBezTo>
                  <a:pt x="1131" y="1153"/>
                  <a:pt x="1146" y="1133"/>
                  <a:pt x="1169" y="1125"/>
                </a:cubicBezTo>
                <a:lnTo>
                  <a:pt x="2113" y="767"/>
                </a:lnTo>
                <a:lnTo>
                  <a:pt x="1164" y="1095"/>
                </a:lnTo>
                <a:cubicBezTo>
                  <a:pt x="1149" y="1100"/>
                  <a:pt x="1133" y="1100"/>
                  <a:pt x="1118" y="1094"/>
                </a:cubicBezTo>
                <a:lnTo>
                  <a:pt x="1484" y="598"/>
                </a:lnTo>
                <a:lnTo>
                  <a:pt x="1101" y="1086"/>
                </a:lnTo>
                <a:cubicBezTo>
                  <a:pt x="1084" y="1074"/>
                  <a:pt x="1072" y="1054"/>
                  <a:pt x="1072" y="1030"/>
                </a:cubicBezTo>
                <a:lnTo>
                  <a:pt x="1057" y="0"/>
                </a:lnTo>
                <a:lnTo>
                  <a:pt x="1041" y="1030"/>
                </a:lnTo>
                <a:cubicBezTo>
                  <a:pt x="1041" y="1054"/>
                  <a:pt x="1029" y="1074"/>
                  <a:pt x="1012" y="1086"/>
                </a:cubicBezTo>
                <a:lnTo>
                  <a:pt x="629" y="598"/>
                </a:lnTo>
                <a:lnTo>
                  <a:pt x="995" y="1094"/>
                </a:lnTo>
                <a:cubicBezTo>
                  <a:pt x="981" y="1100"/>
                  <a:pt x="965" y="1100"/>
                  <a:pt x="950" y="1095"/>
                </a:cubicBezTo>
                <a:lnTo>
                  <a:pt x="0" y="767"/>
                </a:lnTo>
                <a:lnTo>
                  <a:pt x="944" y="1125"/>
                </a:lnTo>
                <a:cubicBezTo>
                  <a:pt x="968" y="1133"/>
                  <a:pt x="983" y="1153"/>
                  <a:pt x="988" y="1175"/>
                </a:cubicBezTo>
                <a:cubicBezTo>
                  <a:pt x="986" y="1175"/>
                  <a:pt x="985" y="1177"/>
                  <a:pt x="983" y="1177"/>
                </a:cubicBezTo>
                <a:lnTo>
                  <a:pt x="365" y="1410"/>
                </a:lnTo>
                <a:lnTo>
                  <a:pt x="987" y="1197"/>
                </a:lnTo>
                <a:cubicBezTo>
                  <a:pt x="988" y="1196"/>
                  <a:pt x="988" y="1196"/>
                  <a:pt x="989" y="1196"/>
                </a:cubicBezTo>
                <a:cubicBezTo>
                  <a:pt x="988" y="1208"/>
                  <a:pt x="984" y="1220"/>
                  <a:pt x="976" y="1231"/>
                </a:cubicBezTo>
                <a:lnTo>
                  <a:pt x="403" y="2009"/>
                </a:lnTo>
                <a:lnTo>
                  <a:pt x="1002" y="1247"/>
                </a:lnTo>
                <a:cubicBezTo>
                  <a:pt x="1013" y="1233"/>
                  <a:pt x="1028" y="1224"/>
                  <a:pt x="1043" y="1222"/>
                </a:cubicBezTo>
                <a:cubicBezTo>
                  <a:pt x="1045" y="1227"/>
                  <a:pt x="1047" y="1232"/>
                  <a:pt x="1047" y="1239"/>
                </a:cubicBezTo>
                <a:lnTo>
                  <a:pt x="1057" y="1913"/>
                </a:lnTo>
                <a:lnTo>
                  <a:pt x="1067" y="1239"/>
                </a:lnTo>
                <a:cubicBezTo>
                  <a:pt x="1067" y="1232"/>
                  <a:pt x="1068" y="1227"/>
                  <a:pt x="1071" y="1222"/>
                </a:cubicBezTo>
                <a:cubicBezTo>
                  <a:pt x="1086" y="1224"/>
                  <a:pt x="1101" y="1233"/>
                  <a:pt x="1112" y="1247"/>
                </a:cubicBezTo>
                <a:lnTo>
                  <a:pt x="1710" y="2009"/>
                </a:lnTo>
                <a:lnTo>
                  <a:pt x="1138" y="1231"/>
                </a:lnTo>
                <a:cubicBezTo>
                  <a:pt x="1130" y="1220"/>
                  <a:pt x="1125" y="1208"/>
                  <a:pt x="1125" y="1196"/>
                </a:cubicBezTo>
                <a:cubicBezTo>
                  <a:pt x="1125" y="1196"/>
                  <a:pt x="1126" y="1196"/>
                  <a:pt x="1127" y="1197"/>
                </a:cubicBezTo>
                <a:lnTo>
                  <a:pt x="1748" y="1410"/>
                </a:lnTo>
                <a:close/>
              </a:path>
            </a:pathLst>
          </a:custGeom>
          <a:solidFill>
            <a:schemeClr val="dk1"/>
          </a:solidFill>
          <a:ln cap="flat" cmpd="sng" w="9525">
            <a:solidFill>
              <a:schemeClr val="dk1"/>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54" name="Google Shape;554;g350c40e1e69_2_1"/>
          <p:cNvSpPr/>
          <p:nvPr/>
        </p:nvSpPr>
        <p:spPr>
          <a:xfrm rot="5400000">
            <a:off x="11557" y="917774"/>
            <a:ext cx="275593" cy="298685"/>
          </a:xfrm>
          <a:custGeom>
            <a:rect b="b" l="l" r="r" t="t"/>
            <a:pathLst>
              <a:path extrusionOk="0" h="2290" w="2113">
                <a:moveTo>
                  <a:pt x="1163" y="1194"/>
                </a:moveTo>
                <a:lnTo>
                  <a:pt x="2113" y="1522"/>
                </a:lnTo>
                <a:lnTo>
                  <a:pt x="1169" y="1164"/>
                </a:lnTo>
                <a:cubicBezTo>
                  <a:pt x="1157" y="1160"/>
                  <a:pt x="1148" y="1153"/>
                  <a:pt x="1140" y="1145"/>
                </a:cubicBezTo>
                <a:cubicBezTo>
                  <a:pt x="1148" y="1136"/>
                  <a:pt x="1157" y="1130"/>
                  <a:pt x="1169" y="1125"/>
                </a:cubicBezTo>
                <a:lnTo>
                  <a:pt x="2113" y="768"/>
                </a:lnTo>
                <a:lnTo>
                  <a:pt x="1163" y="1095"/>
                </a:lnTo>
                <a:cubicBezTo>
                  <a:pt x="1149" y="1099"/>
                  <a:pt x="1137" y="1099"/>
                  <a:pt x="1124" y="1096"/>
                </a:cubicBezTo>
                <a:cubicBezTo>
                  <a:pt x="1124" y="1083"/>
                  <a:pt x="1128" y="1070"/>
                  <a:pt x="1137" y="1059"/>
                </a:cubicBezTo>
                <a:lnTo>
                  <a:pt x="1709" y="279"/>
                </a:lnTo>
                <a:lnTo>
                  <a:pt x="1111" y="1043"/>
                </a:lnTo>
                <a:cubicBezTo>
                  <a:pt x="1103" y="1053"/>
                  <a:pt x="1092" y="1060"/>
                  <a:pt x="1081" y="1065"/>
                </a:cubicBezTo>
                <a:cubicBezTo>
                  <a:pt x="1075" y="1054"/>
                  <a:pt x="1072" y="1043"/>
                  <a:pt x="1071" y="1030"/>
                </a:cubicBezTo>
                <a:lnTo>
                  <a:pt x="1056" y="0"/>
                </a:lnTo>
                <a:lnTo>
                  <a:pt x="1041" y="1030"/>
                </a:lnTo>
                <a:cubicBezTo>
                  <a:pt x="1041" y="1043"/>
                  <a:pt x="1037" y="1054"/>
                  <a:pt x="1031" y="1065"/>
                </a:cubicBezTo>
                <a:cubicBezTo>
                  <a:pt x="1020" y="1060"/>
                  <a:pt x="1009" y="1053"/>
                  <a:pt x="1001" y="1043"/>
                </a:cubicBezTo>
                <a:lnTo>
                  <a:pt x="403" y="279"/>
                </a:lnTo>
                <a:lnTo>
                  <a:pt x="975" y="1059"/>
                </a:lnTo>
                <a:cubicBezTo>
                  <a:pt x="984" y="1070"/>
                  <a:pt x="988" y="1083"/>
                  <a:pt x="988" y="1096"/>
                </a:cubicBezTo>
                <a:cubicBezTo>
                  <a:pt x="975" y="1099"/>
                  <a:pt x="962" y="1099"/>
                  <a:pt x="949" y="1095"/>
                </a:cubicBezTo>
                <a:lnTo>
                  <a:pt x="0" y="768"/>
                </a:lnTo>
                <a:lnTo>
                  <a:pt x="943" y="1125"/>
                </a:lnTo>
                <a:cubicBezTo>
                  <a:pt x="956" y="1130"/>
                  <a:pt x="964" y="1136"/>
                  <a:pt x="972" y="1145"/>
                </a:cubicBezTo>
                <a:cubicBezTo>
                  <a:pt x="964" y="1153"/>
                  <a:pt x="956" y="1160"/>
                  <a:pt x="943" y="1164"/>
                </a:cubicBezTo>
                <a:lnTo>
                  <a:pt x="0" y="1522"/>
                </a:lnTo>
                <a:lnTo>
                  <a:pt x="949" y="1194"/>
                </a:lnTo>
                <a:cubicBezTo>
                  <a:pt x="962" y="1190"/>
                  <a:pt x="975" y="1190"/>
                  <a:pt x="988" y="1194"/>
                </a:cubicBezTo>
                <a:cubicBezTo>
                  <a:pt x="988" y="1207"/>
                  <a:pt x="984" y="1220"/>
                  <a:pt x="975" y="1231"/>
                </a:cubicBezTo>
                <a:lnTo>
                  <a:pt x="403" y="2010"/>
                </a:lnTo>
                <a:lnTo>
                  <a:pt x="1001" y="1246"/>
                </a:lnTo>
                <a:cubicBezTo>
                  <a:pt x="1009" y="1236"/>
                  <a:pt x="1020" y="1229"/>
                  <a:pt x="1031" y="1225"/>
                </a:cubicBezTo>
                <a:cubicBezTo>
                  <a:pt x="1037" y="1235"/>
                  <a:pt x="1041" y="1246"/>
                  <a:pt x="1041" y="1259"/>
                </a:cubicBezTo>
                <a:lnTo>
                  <a:pt x="1056" y="2290"/>
                </a:lnTo>
                <a:lnTo>
                  <a:pt x="1071" y="1259"/>
                </a:lnTo>
                <a:cubicBezTo>
                  <a:pt x="1072" y="1246"/>
                  <a:pt x="1075" y="1235"/>
                  <a:pt x="1081" y="1225"/>
                </a:cubicBezTo>
                <a:cubicBezTo>
                  <a:pt x="1092" y="1229"/>
                  <a:pt x="1103" y="1236"/>
                  <a:pt x="1111" y="1246"/>
                </a:cubicBezTo>
                <a:lnTo>
                  <a:pt x="1709" y="2010"/>
                </a:lnTo>
                <a:lnTo>
                  <a:pt x="1137" y="1231"/>
                </a:lnTo>
                <a:cubicBezTo>
                  <a:pt x="1128" y="1220"/>
                  <a:pt x="1124" y="1207"/>
                  <a:pt x="1124" y="1194"/>
                </a:cubicBezTo>
                <a:cubicBezTo>
                  <a:pt x="1137" y="1190"/>
                  <a:pt x="1149" y="1190"/>
                  <a:pt x="1163" y="1194"/>
                </a:cubicBezTo>
                <a:close/>
              </a:path>
            </a:pathLst>
          </a:custGeom>
          <a:solidFill>
            <a:schemeClr val="dk1"/>
          </a:solidFill>
          <a:ln cap="flat" cmpd="sng" w="9525">
            <a:solidFill>
              <a:schemeClr val="dk1"/>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55" name="Google Shape;555;g350c40e1e69_2_1"/>
          <p:cNvSpPr/>
          <p:nvPr/>
        </p:nvSpPr>
        <p:spPr>
          <a:xfrm rot="5400000">
            <a:off x="14687" y="1353403"/>
            <a:ext cx="275593" cy="293728"/>
          </a:xfrm>
          <a:custGeom>
            <a:rect b="b" l="l" r="r" t="t"/>
            <a:pathLst>
              <a:path extrusionOk="0" h="2252" w="2113">
                <a:moveTo>
                  <a:pt x="1056" y="1657"/>
                </a:moveTo>
                <a:cubicBezTo>
                  <a:pt x="1053" y="1657"/>
                  <a:pt x="1051" y="1657"/>
                  <a:pt x="1047" y="1657"/>
                </a:cubicBezTo>
                <a:lnTo>
                  <a:pt x="1056" y="2252"/>
                </a:lnTo>
                <a:lnTo>
                  <a:pt x="1065" y="1657"/>
                </a:lnTo>
                <a:cubicBezTo>
                  <a:pt x="1062" y="1657"/>
                  <a:pt x="1059" y="1657"/>
                  <a:pt x="1056" y="1657"/>
                </a:cubicBezTo>
                <a:moveTo>
                  <a:pt x="575" y="1315"/>
                </a:moveTo>
                <a:lnTo>
                  <a:pt x="44" y="1516"/>
                </a:lnTo>
                <a:lnTo>
                  <a:pt x="580" y="1331"/>
                </a:lnTo>
                <a:cubicBezTo>
                  <a:pt x="578" y="1326"/>
                  <a:pt x="576" y="1321"/>
                  <a:pt x="575" y="1315"/>
                </a:cubicBezTo>
                <a:moveTo>
                  <a:pt x="751" y="735"/>
                </a:moveTo>
                <a:lnTo>
                  <a:pt x="431" y="326"/>
                </a:lnTo>
                <a:lnTo>
                  <a:pt x="739" y="745"/>
                </a:lnTo>
                <a:cubicBezTo>
                  <a:pt x="743" y="741"/>
                  <a:pt x="747" y="739"/>
                  <a:pt x="751" y="735"/>
                </a:cubicBezTo>
                <a:moveTo>
                  <a:pt x="1538" y="1315"/>
                </a:moveTo>
                <a:cubicBezTo>
                  <a:pt x="1536" y="1321"/>
                  <a:pt x="1535" y="1326"/>
                  <a:pt x="1532" y="1331"/>
                </a:cubicBezTo>
                <a:lnTo>
                  <a:pt x="2069" y="1516"/>
                </a:lnTo>
                <a:lnTo>
                  <a:pt x="1538" y="1315"/>
                </a:lnTo>
                <a:moveTo>
                  <a:pt x="1374" y="745"/>
                </a:moveTo>
                <a:lnTo>
                  <a:pt x="1682" y="326"/>
                </a:lnTo>
                <a:lnTo>
                  <a:pt x="1361" y="735"/>
                </a:lnTo>
                <a:cubicBezTo>
                  <a:pt x="1365" y="739"/>
                  <a:pt x="1369" y="741"/>
                  <a:pt x="1374" y="745"/>
                </a:cubicBezTo>
                <a:moveTo>
                  <a:pt x="1056" y="0"/>
                </a:moveTo>
                <a:lnTo>
                  <a:pt x="1072" y="1031"/>
                </a:lnTo>
                <a:cubicBezTo>
                  <a:pt x="1072" y="1077"/>
                  <a:pt x="1119" y="1110"/>
                  <a:pt x="1163" y="1096"/>
                </a:cubicBezTo>
                <a:lnTo>
                  <a:pt x="2113" y="767"/>
                </a:lnTo>
                <a:lnTo>
                  <a:pt x="1169" y="1125"/>
                </a:lnTo>
                <a:cubicBezTo>
                  <a:pt x="1125" y="1141"/>
                  <a:pt x="1110" y="1194"/>
                  <a:pt x="1137" y="1231"/>
                </a:cubicBezTo>
                <a:lnTo>
                  <a:pt x="1710" y="2010"/>
                </a:lnTo>
                <a:lnTo>
                  <a:pt x="1111" y="1247"/>
                </a:lnTo>
                <a:cubicBezTo>
                  <a:pt x="1084" y="1211"/>
                  <a:pt x="1029" y="1211"/>
                  <a:pt x="1001" y="1247"/>
                </a:cubicBezTo>
                <a:lnTo>
                  <a:pt x="403" y="2010"/>
                </a:lnTo>
                <a:lnTo>
                  <a:pt x="975" y="1231"/>
                </a:lnTo>
                <a:cubicBezTo>
                  <a:pt x="1003" y="1194"/>
                  <a:pt x="988" y="1141"/>
                  <a:pt x="944" y="1125"/>
                </a:cubicBezTo>
                <a:lnTo>
                  <a:pt x="0" y="767"/>
                </a:lnTo>
                <a:lnTo>
                  <a:pt x="949" y="1096"/>
                </a:lnTo>
                <a:cubicBezTo>
                  <a:pt x="994" y="1110"/>
                  <a:pt x="1040" y="1077"/>
                  <a:pt x="1041" y="1031"/>
                </a:cubicBezTo>
                <a:lnTo>
                  <a:pt x="1056" y="0"/>
                </a:lnTo>
                <a:close/>
              </a:path>
            </a:pathLst>
          </a:custGeom>
          <a:solidFill>
            <a:schemeClr val="dk1"/>
          </a:solidFill>
          <a:ln cap="flat" cmpd="sng" w="9525">
            <a:solidFill>
              <a:schemeClr val="dk1"/>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pic>
        <p:nvPicPr>
          <p:cNvPr id="556" name="Google Shape;556;g350c40e1e69_2_1"/>
          <p:cNvPicPr preferRelativeResize="0"/>
          <p:nvPr/>
        </p:nvPicPr>
        <p:blipFill>
          <a:blip r:embed="rId4">
            <a:alphaModFix/>
          </a:blip>
          <a:stretch>
            <a:fillRect/>
          </a:stretch>
        </p:blipFill>
        <p:spPr>
          <a:xfrm>
            <a:off x="606025" y="433388"/>
            <a:ext cx="7931949" cy="4276724"/>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0" name="Shape 560"/>
        <p:cNvGrpSpPr/>
        <p:nvPr/>
      </p:nvGrpSpPr>
      <p:grpSpPr>
        <a:xfrm>
          <a:off x="0" y="0"/>
          <a:ext cx="0" cy="0"/>
          <a:chOff x="0" y="0"/>
          <a:chExt cx="0" cy="0"/>
        </a:xfrm>
      </p:grpSpPr>
      <p:sp>
        <p:nvSpPr>
          <p:cNvPr id="561" name="Google Shape;561;g350f33d73e4_0_7"/>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n"/>
              <a:t>VLAN Configuration</a:t>
            </a:r>
            <a:endParaRPr/>
          </a:p>
          <a:p>
            <a:pPr indent="0" lvl="0" marL="0" rtl="0" algn="ctr">
              <a:lnSpc>
                <a:spcPct val="100000"/>
              </a:lnSpc>
              <a:spcBef>
                <a:spcPts val="0"/>
              </a:spcBef>
              <a:spcAft>
                <a:spcPts val="0"/>
              </a:spcAft>
              <a:buSzPts val="3000"/>
              <a:buNone/>
            </a:pPr>
            <a:r>
              <a:t/>
            </a:r>
            <a:endParaRPr/>
          </a:p>
          <a:p>
            <a:pPr indent="0" lvl="0" marL="0" rtl="0" algn="ctr">
              <a:lnSpc>
                <a:spcPct val="100000"/>
              </a:lnSpc>
              <a:spcBef>
                <a:spcPts val="0"/>
              </a:spcBef>
              <a:spcAft>
                <a:spcPts val="0"/>
              </a:spcAft>
              <a:buSzPts val="3000"/>
              <a:buNone/>
            </a:pPr>
            <a:r>
              <a:t/>
            </a:r>
            <a:endParaRPr/>
          </a:p>
          <a:p>
            <a:pPr indent="0" lvl="0" marL="0" rtl="0" algn="l">
              <a:lnSpc>
                <a:spcPct val="100000"/>
              </a:lnSpc>
              <a:spcBef>
                <a:spcPts val="0"/>
              </a:spcBef>
              <a:spcAft>
                <a:spcPts val="0"/>
              </a:spcAft>
              <a:buSzPts val="3000"/>
              <a:buNone/>
            </a:pPr>
            <a:r>
              <a:t/>
            </a:r>
            <a:endParaRPr/>
          </a:p>
        </p:txBody>
      </p:sp>
      <p:cxnSp>
        <p:nvCxnSpPr>
          <p:cNvPr id="562" name="Google Shape;562;g350f33d73e4_0_7"/>
          <p:cNvCxnSpPr/>
          <p:nvPr/>
        </p:nvCxnSpPr>
        <p:spPr>
          <a:xfrm rot="10800000">
            <a:off x="715100" y="1195325"/>
            <a:ext cx="7704000" cy="0"/>
          </a:xfrm>
          <a:prstGeom prst="straightConnector1">
            <a:avLst/>
          </a:prstGeom>
          <a:noFill/>
          <a:ln cap="flat" cmpd="sng" w="9525">
            <a:solidFill>
              <a:schemeClr val="dk1"/>
            </a:solidFill>
            <a:prstDash val="solid"/>
            <a:round/>
            <a:headEnd len="sm" w="sm" type="none"/>
            <a:tailEnd len="sm" w="sm" type="none"/>
          </a:ln>
        </p:spPr>
      </p:cxnSp>
      <p:sp>
        <p:nvSpPr>
          <p:cNvPr id="563" name="Google Shape;563;g350f33d73e4_0_7"/>
          <p:cNvSpPr/>
          <p:nvPr/>
        </p:nvSpPr>
        <p:spPr>
          <a:xfrm>
            <a:off x="790475" y="1292052"/>
            <a:ext cx="373244" cy="639347"/>
          </a:xfrm>
          <a:custGeom>
            <a:rect b="b" l="l" r="r" t="t"/>
            <a:pathLst>
              <a:path extrusionOk="0" h="2924" w="1707">
                <a:moveTo>
                  <a:pt x="207" y="2125"/>
                </a:moveTo>
                <a:cubicBezTo>
                  <a:pt x="207" y="2493"/>
                  <a:pt x="207" y="2494"/>
                  <a:pt x="0" y="2495"/>
                </a:cubicBezTo>
                <a:cubicBezTo>
                  <a:pt x="207" y="2496"/>
                  <a:pt x="207" y="2497"/>
                  <a:pt x="207" y="2865"/>
                </a:cubicBezTo>
                <a:cubicBezTo>
                  <a:pt x="208" y="2497"/>
                  <a:pt x="209" y="2496"/>
                  <a:pt x="414" y="2495"/>
                </a:cubicBezTo>
                <a:cubicBezTo>
                  <a:pt x="209" y="2494"/>
                  <a:pt x="208" y="2493"/>
                  <a:pt x="207" y="2125"/>
                </a:cubicBezTo>
                <a:moveTo>
                  <a:pt x="1419" y="15"/>
                </a:moveTo>
                <a:cubicBezTo>
                  <a:pt x="1419" y="527"/>
                  <a:pt x="1418" y="527"/>
                  <a:pt x="1131" y="529"/>
                </a:cubicBezTo>
                <a:cubicBezTo>
                  <a:pt x="1418" y="531"/>
                  <a:pt x="1419" y="532"/>
                  <a:pt x="1419" y="1043"/>
                </a:cubicBezTo>
                <a:cubicBezTo>
                  <a:pt x="1420" y="532"/>
                  <a:pt x="1420" y="531"/>
                  <a:pt x="1707" y="529"/>
                </a:cubicBezTo>
                <a:cubicBezTo>
                  <a:pt x="1420" y="527"/>
                  <a:pt x="1420" y="527"/>
                  <a:pt x="1419" y="15"/>
                </a:cubicBezTo>
                <a:moveTo>
                  <a:pt x="1707" y="1462"/>
                </a:moveTo>
                <a:cubicBezTo>
                  <a:pt x="892" y="1466"/>
                  <a:pt x="890" y="1469"/>
                  <a:pt x="889" y="2924"/>
                </a:cubicBezTo>
                <a:cubicBezTo>
                  <a:pt x="886" y="1469"/>
                  <a:pt x="884" y="1466"/>
                  <a:pt x="70" y="1462"/>
                </a:cubicBezTo>
                <a:cubicBezTo>
                  <a:pt x="884" y="1458"/>
                  <a:pt x="886" y="1455"/>
                  <a:pt x="889" y="0"/>
                </a:cubicBezTo>
                <a:cubicBezTo>
                  <a:pt x="890" y="1455"/>
                  <a:pt x="892" y="1458"/>
                  <a:pt x="1707" y="1462"/>
                </a:cubicBezTo>
                <a:close/>
              </a:path>
            </a:pathLst>
          </a:custGeom>
          <a:solidFill>
            <a:schemeClr val="dk1"/>
          </a:solidFill>
          <a:ln>
            <a:noFill/>
          </a:ln>
        </p:spPr>
        <p:txBody>
          <a:bodyPr anchorCtr="1" anchor="ctr" bIns="45000" lIns="90000" spcFirstLastPara="1" rIns="90000" wrap="square" tIns="450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pic>
        <p:nvPicPr>
          <p:cNvPr id="564" name="Google Shape;564;g350f33d73e4_0_7"/>
          <p:cNvPicPr preferRelativeResize="0"/>
          <p:nvPr/>
        </p:nvPicPr>
        <p:blipFill>
          <a:blip r:embed="rId4">
            <a:alphaModFix/>
          </a:blip>
          <a:stretch>
            <a:fillRect/>
          </a:stretch>
        </p:blipFill>
        <p:spPr>
          <a:xfrm>
            <a:off x="762000" y="1372913"/>
            <a:ext cx="7620000" cy="29622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8" name="Shape 568"/>
        <p:cNvGrpSpPr/>
        <p:nvPr/>
      </p:nvGrpSpPr>
      <p:grpSpPr>
        <a:xfrm>
          <a:off x="0" y="0"/>
          <a:ext cx="0" cy="0"/>
          <a:chOff x="0" y="0"/>
          <a:chExt cx="0" cy="0"/>
        </a:xfrm>
      </p:grpSpPr>
      <p:sp>
        <p:nvSpPr>
          <p:cNvPr id="569" name="Google Shape;569;p10"/>
          <p:cNvSpPr txBox="1"/>
          <p:nvPr>
            <p:ph type="title"/>
          </p:nvPr>
        </p:nvSpPr>
        <p:spPr>
          <a:xfrm>
            <a:off x="1284000" y="1460472"/>
            <a:ext cx="6576000" cy="11565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9600"/>
              <a:buNone/>
            </a:pPr>
            <a:r>
              <a:rPr lang="en"/>
              <a:t>$43,349.98</a:t>
            </a:r>
            <a:endParaRPr/>
          </a:p>
        </p:txBody>
      </p:sp>
      <p:sp>
        <p:nvSpPr>
          <p:cNvPr id="570" name="Google Shape;570;p10"/>
          <p:cNvSpPr txBox="1"/>
          <p:nvPr>
            <p:ph idx="1" type="subTitle"/>
          </p:nvPr>
        </p:nvSpPr>
        <p:spPr>
          <a:xfrm>
            <a:off x="1284000" y="3717572"/>
            <a:ext cx="6576000" cy="521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600"/>
              <a:buNone/>
            </a:pPr>
            <a:r>
              <a:rPr lang="en"/>
              <a:t>Cost Estimates for Secure Network Overhaul</a:t>
            </a:r>
            <a:endParaRPr/>
          </a:p>
        </p:txBody>
      </p:sp>
      <p:cxnSp>
        <p:nvCxnSpPr>
          <p:cNvPr id="571" name="Google Shape;571;p10"/>
          <p:cNvCxnSpPr/>
          <p:nvPr/>
        </p:nvCxnSpPr>
        <p:spPr>
          <a:xfrm rot="10800000">
            <a:off x="723200" y="3304375"/>
            <a:ext cx="7699200" cy="0"/>
          </a:xfrm>
          <a:prstGeom prst="straightConnector1">
            <a:avLst/>
          </a:prstGeom>
          <a:noFill/>
          <a:ln cap="flat" cmpd="sng" w="9525">
            <a:solidFill>
              <a:schemeClr val="dk1"/>
            </a:solidFill>
            <a:prstDash val="solid"/>
            <a:round/>
            <a:headEnd len="sm" w="sm" type="none"/>
            <a:tailEnd len="sm" w="sm" type="none"/>
          </a:ln>
        </p:spPr>
      </p:cxnSp>
      <p:sp>
        <p:nvSpPr>
          <p:cNvPr id="572" name="Google Shape;572;p10"/>
          <p:cNvSpPr/>
          <p:nvPr/>
        </p:nvSpPr>
        <p:spPr>
          <a:xfrm>
            <a:off x="7146823" y="2836477"/>
            <a:ext cx="275593" cy="262034"/>
          </a:xfrm>
          <a:custGeom>
            <a:rect b="b" l="l" r="r" t="t"/>
            <a:pathLst>
              <a:path extrusionOk="0" h="2009" w="2113">
                <a:moveTo>
                  <a:pt x="1748" y="1410"/>
                </a:moveTo>
                <a:lnTo>
                  <a:pt x="1131" y="1177"/>
                </a:lnTo>
                <a:cubicBezTo>
                  <a:pt x="1129" y="1177"/>
                  <a:pt x="1127" y="1175"/>
                  <a:pt x="1126" y="1175"/>
                </a:cubicBezTo>
                <a:cubicBezTo>
                  <a:pt x="1131" y="1153"/>
                  <a:pt x="1146" y="1133"/>
                  <a:pt x="1169" y="1125"/>
                </a:cubicBezTo>
                <a:lnTo>
                  <a:pt x="2113" y="767"/>
                </a:lnTo>
                <a:lnTo>
                  <a:pt x="1164" y="1095"/>
                </a:lnTo>
                <a:cubicBezTo>
                  <a:pt x="1149" y="1100"/>
                  <a:pt x="1133" y="1100"/>
                  <a:pt x="1118" y="1094"/>
                </a:cubicBezTo>
                <a:lnTo>
                  <a:pt x="1484" y="598"/>
                </a:lnTo>
                <a:lnTo>
                  <a:pt x="1101" y="1086"/>
                </a:lnTo>
                <a:cubicBezTo>
                  <a:pt x="1084" y="1074"/>
                  <a:pt x="1072" y="1054"/>
                  <a:pt x="1072" y="1030"/>
                </a:cubicBezTo>
                <a:lnTo>
                  <a:pt x="1057" y="0"/>
                </a:lnTo>
                <a:lnTo>
                  <a:pt x="1041" y="1030"/>
                </a:lnTo>
                <a:cubicBezTo>
                  <a:pt x="1041" y="1054"/>
                  <a:pt x="1029" y="1074"/>
                  <a:pt x="1012" y="1086"/>
                </a:cubicBezTo>
                <a:lnTo>
                  <a:pt x="629" y="598"/>
                </a:lnTo>
                <a:lnTo>
                  <a:pt x="995" y="1094"/>
                </a:lnTo>
                <a:cubicBezTo>
                  <a:pt x="981" y="1100"/>
                  <a:pt x="965" y="1100"/>
                  <a:pt x="950" y="1095"/>
                </a:cubicBezTo>
                <a:lnTo>
                  <a:pt x="0" y="767"/>
                </a:lnTo>
                <a:lnTo>
                  <a:pt x="944" y="1125"/>
                </a:lnTo>
                <a:cubicBezTo>
                  <a:pt x="968" y="1133"/>
                  <a:pt x="983" y="1153"/>
                  <a:pt x="988" y="1175"/>
                </a:cubicBezTo>
                <a:cubicBezTo>
                  <a:pt x="986" y="1175"/>
                  <a:pt x="985" y="1177"/>
                  <a:pt x="983" y="1177"/>
                </a:cubicBezTo>
                <a:lnTo>
                  <a:pt x="365" y="1410"/>
                </a:lnTo>
                <a:lnTo>
                  <a:pt x="987" y="1197"/>
                </a:lnTo>
                <a:cubicBezTo>
                  <a:pt x="988" y="1196"/>
                  <a:pt x="988" y="1196"/>
                  <a:pt x="989" y="1196"/>
                </a:cubicBezTo>
                <a:cubicBezTo>
                  <a:pt x="988" y="1208"/>
                  <a:pt x="984" y="1220"/>
                  <a:pt x="976" y="1231"/>
                </a:cubicBezTo>
                <a:lnTo>
                  <a:pt x="403" y="2009"/>
                </a:lnTo>
                <a:lnTo>
                  <a:pt x="1002" y="1247"/>
                </a:lnTo>
                <a:cubicBezTo>
                  <a:pt x="1013" y="1233"/>
                  <a:pt x="1028" y="1224"/>
                  <a:pt x="1043" y="1222"/>
                </a:cubicBezTo>
                <a:cubicBezTo>
                  <a:pt x="1045" y="1227"/>
                  <a:pt x="1047" y="1232"/>
                  <a:pt x="1047" y="1239"/>
                </a:cubicBezTo>
                <a:lnTo>
                  <a:pt x="1057" y="1913"/>
                </a:lnTo>
                <a:lnTo>
                  <a:pt x="1067" y="1239"/>
                </a:lnTo>
                <a:cubicBezTo>
                  <a:pt x="1067" y="1232"/>
                  <a:pt x="1068" y="1227"/>
                  <a:pt x="1071" y="1222"/>
                </a:cubicBezTo>
                <a:cubicBezTo>
                  <a:pt x="1086" y="1224"/>
                  <a:pt x="1101" y="1233"/>
                  <a:pt x="1112" y="1247"/>
                </a:cubicBezTo>
                <a:lnTo>
                  <a:pt x="1710" y="2009"/>
                </a:lnTo>
                <a:lnTo>
                  <a:pt x="1138" y="1231"/>
                </a:lnTo>
                <a:cubicBezTo>
                  <a:pt x="1130" y="1220"/>
                  <a:pt x="1125" y="1208"/>
                  <a:pt x="1125" y="1196"/>
                </a:cubicBezTo>
                <a:cubicBezTo>
                  <a:pt x="1125" y="1196"/>
                  <a:pt x="1126" y="1196"/>
                  <a:pt x="1127" y="1197"/>
                </a:cubicBezTo>
                <a:lnTo>
                  <a:pt x="1748" y="1410"/>
                </a:lnTo>
                <a:close/>
              </a:path>
            </a:pathLst>
          </a:custGeom>
          <a:solidFill>
            <a:schemeClr val="dk1"/>
          </a:solidFill>
          <a:ln cap="flat" cmpd="sng" w="9525">
            <a:solidFill>
              <a:schemeClr val="dk1"/>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73" name="Google Shape;573;p10"/>
          <p:cNvSpPr/>
          <p:nvPr/>
        </p:nvSpPr>
        <p:spPr>
          <a:xfrm>
            <a:off x="7580104" y="2841042"/>
            <a:ext cx="275593" cy="298685"/>
          </a:xfrm>
          <a:custGeom>
            <a:rect b="b" l="l" r="r" t="t"/>
            <a:pathLst>
              <a:path extrusionOk="0" h="2290" w="2113">
                <a:moveTo>
                  <a:pt x="1163" y="1194"/>
                </a:moveTo>
                <a:lnTo>
                  <a:pt x="2113" y="1522"/>
                </a:lnTo>
                <a:lnTo>
                  <a:pt x="1169" y="1164"/>
                </a:lnTo>
                <a:cubicBezTo>
                  <a:pt x="1157" y="1160"/>
                  <a:pt x="1148" y="1153"/>
                  <a:pt x="1140" y="1145"/>
                </a:cubicBezTo>
                <a:cubicBezTo>
                  <a:pt x="1148" y="1136"/>
                  <a:pt x="1157" y="1130"/>
                  <a:pt x="1169" y="1125"/>
                </a:cubicBezTo>
                <a:lnTo>
                  <a:pt x="2113" y="768"/>
                </a:lnTo>
                <a:lnTo>
                  <a:pt x="1163" y="1095"/>
                </a:lnTo>
                <a:cubicBezTo>
                  <a:pt x="1149" y="1099"/>
                  <a:pt x="1137" y="1099"/>
                  <a:pt x="1124" y="1096"/>
                </a:cubicBezTo>
                <a:cubicBezTo>
                  <a:pt x="1124" y="1083"/>
                  <a:pt x="1128" y="1070"/>
                  <a:pt x="1137" y="1059"/>
                </a:cubicBezTo>
                <a:lnTo>
                  <a:pt x="1709" y="279"/>
                </a:lnTo>
                <a:lnTo>
                  <a:pt x="1111" y="1043"/>
                </a:lnTo>
                <a:cubicBezTo>
                  <a:pt x="1103" y="1053"/>
                  <a:pt x="1092" y="1060"/>
                  <a:pt x="1081" y="1065"/>
                </a:cubicBezTo>
                <a:cubicBezTo>
                  <a:pt x="1075" y="1054"/>
                  <a:pt x="1072" y="1043"/>
                  <a:pt x="1071" y="1030"/>
                </a:cubicBezTo>
                <a:lnTo>
                  <a:pt x="1056" y="0"/>
                </a:lnTo>
                <a:lnTo>
                  <a:pt x="1041" y="1030"/>
                </a:lnTo>
                <a:cubicBezTo>
                  <a:pt x="1041" y="1043"/>
                  <a:pt x="1037" y="1054"/>
                  <a:pt x="1031" y="1065"/>
                </a:cubicBezTo>
                <a:cubicBezTo>
                  <a:pt x="1020" y="1060"/>
                  <a:pt x="1009" y="1053"/>
                  <a:pt x="1001" y="1043"/>
                </a:cubicBezTo>
                <a:lnTo>
                  <a:pt x="403" y="279"/>
                </a:lnTo>
                <a:lnTo>
                  <a:pt x="975" y="1059"/>
                </a:lnTo>
                <a:cubicBezTo>
                  <a:pt x="984" y="1070"/>
                  <a:pt x="988" y="1083"/>
                  <a:pt x="988" y="1096"/>
                </a:cubicBezTo>
                <a:cubicBezTo>
                  <a:pt x="975" y="1099"/>
                  <a:pt x="962" y="1099"/>
                  <a:pt x="949" y="1095"/>
                </a:cubicBezTo>
                <a:lnTo>
                  <a:pt x="0" y="768"/>
                </a:lnTo>
                <a:lnTo>
                  <a:pt x="943" y="1125"/>
                </a:lnTo>
                <a:cubicBezTo>
                  <a:pt x="956" y="1130"/>
                  <a:pt x="964" y="1136"/>
                  <a:pt x="972" y="1145"/>
                </a:cubicBezTo>
                <a:cubicBezTo>
                  <a:pt x="964" y="1153"/>
                  <a:pt x="956" y="1160"/>
                  <a:pt x="943" y="1164"/>
                </a:cubicBezTo>
                <a:lnTo>
                  <a:pt x="0" y="1522"/>
                </a:lnTo>
                <a:lnTo>
                  <a:pt x="949" y="1194"/>
                </a:lnTo>
                <a:cubicBezTo>
                  <a:pt x="962" y="1190"/>
                  <a:pt x="975" y="1190"/>
                  <a:pt x="988" y="1194"/>
                </a:cubicBezTo>
                <a:cubicBezTo>
                  <a:pt x="988" y="1207"/>
                  <a:pt x="984" y="1220"/>
                  <a:pt x="975" y="1231"/>
                </a:cubicBezTo>
                <a:lnTo>
                  <a:pt x="403" y="2010"/>
                </a:lnTo>
                <a:lnTo>
                  <a:pt x="1001" y="1246"/>
                </a:lnTo>
                <a:cubicBezTo>
                  <a:pt x="1009" y="1236"/>
                  <a:pt x="1020" y="1229"/>
                  <a:pt x="1031" y="1225"/>
                </a:cubicBezTo>
                <a:cubicBezTo>
                  <a:pt x="1037" y="1235"/>
                  <a:pt x="1041" y="1246"/>
                  <a:pt x="1041" y="1259"/>
                </a:cubicBezTo>
                <a:lnTo>
                  <a:pt x="1056" y="2290"/>
                </a:lnTo>
                <a:lnTo>
                  <a:pt x="1071" y="1259"/>
                </a:lnTo>
                <a:cubicBezTo>
                  <a:pt x="1072" y="1246"/>
                  <a:pt x="1075" y="1235"/>
                  <a:pt x="1081" y="1225"/>
                </a:cubicBezTo>
                <a:cubicBezTo>
                  <a:pt x="1092" y="1229"/>
                  <a:pt x="1103" y="1236"/>
                  <a:pt x="1111" y="1246"/>
                </a:cubicBezTo>
                <a:lnTo>
                  <a:pt x="1709" y="2010"/>
                </a:lnTo>
                <a:lnTo>
                  <a:pt x="1137" y="1231"/>
                </a:lnTo>
                <a:cubicBezTo>
                  <a:pt x="1128" y="1220"/>
                  <a:pt x="1124" y="1207"/>
                  <a:pt x="1124" y="1194"/>
                </a:cubicBezTo>
                <a:cubicBezTo>
                  <a:pt x="1137" y="1190"/>
                  <a:pt x="1149" y="1190"/>
                  <a:pt x="1163" y="1194"/>
                </a:cubicBezTo>
                <a:close/>
              </a:path>
            </a:pathLst>
          </a:custGeom>
          <a:solidFill>
            <a:schemeClr val="dk1"/>
          </a:solidFill>
          <a:ln cap="flat" cmpd="sng" w="9525">
            <a:solidFill>
              <a:schemeClr val="dk1"/>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74" name="Google Shape;574;p10"/>
          <p:cNvSpPr/>
          <p:nvPr/>
        </p:nvSpPr>
        <p:spPr>
          <a:xfrm>
            <a:off x="8013255" y="2840389"/>
            <a:ext cx="275593" cy="293728"/>
          </a:xfrm>
          <a:custGeom>
            <a:rect b="b" l="l" r="r" t="t"/>
            <a:pathLst>
              <a:path extrusionOk="0" h="2252" w="2113">
                <a:moveTo>
                  <a:pt x="1056" y="1657"/>
                </a:moveTo>
                <a:cubicBezTo>
                  <a:pt x="1053" y="1657"/>
                  <a:pt x="1051" y="1657"/>
                  <a:pt x="1047" y="1657"/>
                </a:cubicBezTo>
                <a:lnTo>
                  <a:pt x="1056" y="2252"/>
                </a:lnTo>
                <a:lnTo>
                  <a:pt x="1065" y="1657"/>
                </a:lnTo>
                <a:cubicBezTo>
                  <a:pt x="1062" y="1657"/>
                  <a:pt x="1059" y="1657"/>
                  <a:pt x="1056" y="1657"/>
                </a:cubicBezTo>
                <a:moveTo>
                  <a:pt x="575" y="1315"/>
                </a:moveTo>
                <a:lnTo>
                  <a:pt x="44" y="1516"/>
                </a:lnTo>
                <a:lnTo>
                  <a:pt x="580" y="1331"/>
                </a:lnTo>
                <a:cubicBezTo>
                  <a:pt x="578" y="1326"/>
                  <a:pt x="576" y="1321"/>
                  <a:pt x="575" y="1315"/>
                </a:cubicBezTo>
                <a:moveTo>
                  <a:pt x="751" y="735"/>
                </a:moveTo>
                <a:lnTo>
                  <a:pt x="431" y="326"/>
                </a:lnTo>
                <a:lnTo>
                  <a:pt x="739" y="745"/>
                </a:lnTo>
                <a:cubicBezTo>
                  <a:pt x="743" y="741"/>
                  <a:pt x="747" y="739"/>
                  <a:pt x="751" y="735"/>
                </a:cubicBezTo>
                <a:moveTo>
                  <a:pt x="1538" y="1315"/>
                </a:moveTo>
                <a:cubicBezTo>
                  <a:pt x="1536" y="1321"/>
                  <a:pt x="1535" y="1326"/>
                  <a:pt x="1532" y="1331"/>
                </a:cubicBezTo>
                <a:lnTo>
                  <a:pt x="2069" y="1516"/>
                </a:lnTo>
                <a:lnTo>
                  <a:pt x="1538" y="1315"/>
                </a:lnTo>
                <a:moveTo>
                  <a:pt x="1374" y="745"/>
                </a:moveTo>
                <a:lnTo>
                  <a:pt x="1682" y="326"/>
                </a:lnTo>
                <a:lnTo>
                  <a:pt x="1361" y="735"/>
                </a:lnTo>
                <a:cubicBezTo>
                  <a:pt x="1365" y="739"/>
                  <a:pt x="1369" y="741"/>
                  <a:pt x="1374" y="745"/>
                </a:cubicBezTo>
                <a:moveTo>
                  <a:pt x="1056" y="0"/>
                </a:moveTo>
                <a:lnTo>
                  <a:pt x="1072" y="1031"/>
                </a:lnTo>
                <a:cubicBezTo>
                  <a:pt x="1072" y="1077"/>
                  <a:pt x="1119" y="1110"/>
                  <a:pt x="1163" y="1096"/>
                </a:cubicBezTo>
                <a:lnTo>
                  <a:pt x="2113" y="767"/>
                </a:lnTo>
                <a:lnTo>
                  <a:pt x="1169" y="1125"/>
                </a:lnTo>
                <a:cubicBezTo>
                  <a:pt x="1125" y="1141"/>
                  <a:pt x="1110" y="1194"/>
                  <a:pt x="1137" y="1231"/>
                </a:cubicBezTo>
                <a:lnTo>
                  <a:pt x="1710" y="2010"/>
                </a:lnTo>
                <a:lnTo>
                  <a:pt x="1111" y="1247"/>
                </a:lnTo>
                <a:cubicBezTo>
                  <a:pt x="1084" y="1211"/>
                  <a:pt x="1029" y="1211"/>
                  <a:pt x="1001" y="1247"/>
                </a:cubicBezTo>
                <a:lnTo>
                  <a:pt x="403" y="2010"/>
                </a:lnTo>
                <a:lnTo>
                  <a:pt x="975" y="1231"/>
                </a:lnTo>
                <a:cubicBezTo>
                  <a:pt x="1003" y="1194"/>
                  <a:pt x="988" y="1141"/>
                  <a:pt x="944" y="1125"/>
                </a:cubicBezTo>
                <a:lnTo>
                  <a:pt x="0" y="767"/>
                </a:lnTo>
                <a:lnTo>
                  <a:pt x="949" y="1096"/>
                </a:lnTo>
                <a:cubicBezTo>
                  <a:pt x="994" y="1110"/>
                  <a:pt x="1040" y="1077"/>
                  <a:pt x="1041" y="1031"/>
                </a:cubicBezTo>
                <a:lnTo>
                  <a:pt x="1056" y="0"/>
                </a:lnTo>
                <a:close/>
              </a:path>
            </a:pathLst>
          </a:custGeom>
          <a:solidFill>
            <a:schemeClr val="dk1"/>
          </a:solidFill>
          <a:ln cap="flat" cmpd="sng" w="9525">
            <a:solidFill>
              <a:schemeClr val="dk1"/>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grpSp>
        <p:nvGrpSpPr>
          <p:cNvPr id="575" name="Google Shape;575;p10"/>
          <p:cNvGrpSpPr/>
          <p:nvPr/>
        </p:nvGrpSpPr>
        <p:grpSpPr>
          <a:xfrm>
            <a:off x="833754" y="655724"/>
            <a:ext cx="1106977" cy="1016314"/>
            <a:chOff x="7022997" y="3254128"/>
            <a:chExt cx="1259503" cy="1156348"/>
          </a:xfrm>
        </p:grpSpPr>
        <p:sp>
          <p:nvSpPr>
            <p:cNvPr id="576" name="Google Shape;576;p10"/>
            <p:cNvSpPr/>
            <p:nvPr/>
          </p:nvSpPr>
          <p:spPr>
            <a:xfrm>
              <a:off x="7022997" y="3254128"/>
              <a:ext cx="1259503" cy="882156"/>
            </a:xfrm>
            <a:custGeom>
              <a:rect b="b" l="l" r="r" t="t"/>
              <a:pathLst>
                <a:path extrusionOk="0" h="1599" w="2283">
                  <a:moveTo>
                    <a:pt x="1381" y="1599"/>
                  </a:moveTo>
                  <a:cubicBezTo>
                    <a:pt x="1286" y="1599"/>
                    <a:pt x="1188" y="1584"/>
                    <a:pt x="1090" y="1553"/>
                  </a:cubicBezTo>
                  <a:cubicBezTo>
                    <a:pt x="929" y="1500"/>
                    <a:pt x="783" y="1368"/>
                    <a:pt x="718" y="1220"/>
                  </a:cubicBezTo>
                  <a:cubicBezTo>
                    <a:pt x="669" y="1107"/>
                    <a:pt x="668" y="993"/>
                    <a:pt x="715" y="889"/>
                  </a:cubicBezTo>
                  <a:cubicBezTo>
                    <a:pt x="765" y="792"/>
                    <a:pt x="855" y="713"/>
                    <a:pt x="948" y="690"/>
                  </a:cubicBezTo>
                  <a:cubicBezTo>
                    <a:pt x="1017" y="672"/>
                    <a:pt x="1086" y="684"/>
                    <a:pt x="1146" y="726"/>
                  </a:cubicBezTo>
                  <a:cubicBezTo>
                    <a:pt x="1187" y="746"/>
                    <a:pt x="1196" y="808"/>
                    <a:pt x="1204" y="861"/>
                  </a:cubicBezTo>
                  <a:cubicBezTo>
                    <a:pt x="1206" y="876"/>
                    <a:pt x="1208" y="890"/>
                    <a:pt x="1210" y="903"/>
                  </a:cubicBezTo>
                  <a:cubicBezTo>
                    <a:pt x="1218" y="927"/>
                    <a:pt x="1231" y="944"/>
                    <a:pt x="1252" y="955"/>
                  </a:cubicBezTo>
                  <a:cubicBezTo>
                    <a:pt x="1299" y="978"/>
                    <a:pt x="1366" y="955"/>
                    <a:pt x="1386" y="947"/>
                  </a:cubicBezTo>
                  <a:cubicBezTo>
                    <a:pt x="1470" y="915"/>
                    <a:pt x="1525" y="844"/>
                    <a:pt x="1554" y="730"/>
                  </a:cubicBezTo>
                  <a:cubicBezTo>
                    <a:pt x="1601" y="435"/>
                    <a:pt x="1426" y="149"/>
                    <a:pt x="1139" y="49"/>
                  </a:cubicBezTo>
                  <a:cubicBezTo>
                    <a:pt x="896" y="-24"/>
                    <a:pt x="640" y="23"/>
                    <a:pt x="419" y="183"/>
                  </a:cubicBezTo>
                  <a:cubicBezTo>
                    <a:pt x="200" y="345"/>
                    <a:pt x="67" y="565"/>
                    <a:pt x="15" y="857"/>
                  </a:cubicBezTo>
                  <a:lnTo>
                    <a:pt x="0" y="854"/>
                  </a:lnTo>
                  <a:cubicBezTo>
                    <a:pt x="54" y="558"/>
                    <a:pt x="188" y="334"/>
                    <a:pt x="410" y="171"/>
                  </a:cubicBezTo>
                  <a:cubicBezTo>
                    <a:pt x="635" y="8"/>
                    <a:pt x="895" y="-40"/>
                    <a:pt x="1143" y="35"/>
                  </a:cubicBezTo>
                  <a:cubicBezTo>
                    <a:pt x="1438" y="137"/>
                    <a:pt x="1617" y="431"/>
                    <a:pt x="1568" y="734"/>
                  </a:cubicBezTo>
                  <a:cubicBezTo>
                    <a:pt x="1538" y="853"/>
                    <a:pt x="1480" y="928"/>
                    <a:pt x="1391" y="961"/>
                  </a:cubicBezTo>
                  <a:cubicBezTo>
                    <a:pt x="1370" y="969"/>
                    <a:pt x="1298" y="994"/>
                    <a:pt x="1245" y="969"/>
                  </a:cubicBezTo>
                  <a:cubicBezTo>
                    <a:pt x="1221" y="956"/>
                    <a:pt x="1204" y="935"/>
                    <a:pt x="1196" y="907"/>
                  </a:cubicBezTo>
                  <a:cubicBezTo>
                    <a:pt x="1193" y="893"/>
                    <a:pt x="1191" y="878"/>
                    <a:pt x="1189" y="864"/>
                  </a:cubicBezTo>
                  <a:cubicBezTo>
                    <a:pt x="1181" y="811"/>
                    <a:pt x="1173" y="757"/>
                    <a:pt x="1139" y="739"/>
                  </a:cubicBezTo>
                  <a:cubicBezTo>
                    <a:pt x="1081" y="700"/>
                    <a:pt x="1017" y="688"/>
                    <a:pt x="951" y="704"/>
                  </a:cubicBezTo>
                  <a:cubicBezTo>
                    <a:pt x="863" y="727"/>
                    <a:pt x="776" y="802"/>
                    <a:pt x="729" y="896"/>
                  </a:cubicBezTo>
                  <a:cubicBezTo>
                    <a:pt x="684" y="995"/>
                    <a:pt x="685" y="1105"/>
                    <a:pt x="732" y="1213"/>
                  </a:cubicBezTo>
                  <a:cubicBezTo>
                    <a:pt x="796" y="1359"/>
                    <a:pt x="938" y="1486"/>
                    <a:pt x="1095" y="1539"/>
                  </a:cubicBezTo>
                  <a:cubicBezTo>
                    <a:pt x="1340" y="1616"/>
                    <a:pt x="1580" y="1595"/>
                    <a:pt x="1791" y="1478"/>
                  </a:cubicBezTo>
                  <a:cubicBezTo>
                    <a:pt x="2028" y="1347"/>
                    <a:pt x="2193" y="1132"/>
                    <a:pt x="2269" y="854"/>
                  </a:cubicBezTo>
                  <a:lnTo>
                    <a:pt x="2283" y="858"/>
                  </a:lnTo>
                  <a:cubicBezTo>
                    <a:pt x="2206" y="1140"/>
                    <a:pt x="2038" y="1359"/>
                    <a:pt x="1798" y="1491"/>
                  </a:cubicBezTo>
                  <a:cubicBezTo>
                    <a:pt x="1668" y="1563"/>
                    <a:pt x="1527" y="1599"/>
                    <a:pt x="1381" y="1599"/>
                  </a:cubicBezTo>
                  <a:close/>
                </a:path>
              </a:pathLst>
            </a:custGeom>
            <a:solidFill>
              <a:srgbClr val="FFFFFF"/>
            </a:solidFill>
            <a:ln>
              <a:noFill/>
            </a:ln>
          </p:spPr>
          <p:txBody>
            <a:bodyPr anchorCtr="1" anchor="ctr" bIns="45000" lIns="90000" spcFirstLastPara="1" rIns="90000" wrap="square" tIns="450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77" name="Google Shape;577;p10"/>
            <p:cNvSpPr/>
            <p:nvPr/>
          </p:nvSpPr>
          <p:spPr>
            <a:xfrm>
              <a:off x="7022997" y="3325296"/>
              <a:ext cx="1259503" cy="878294"/>
            </a:xfrm>
            <a:custGeom>
              <a:rect b="b" l="l" r="r" t="t"/>
              <a:pathLst>
                <a:path extrusionOk="0" h="1592" w="2283">
                  <a:moveTo>
                    <a:pt x="1357" y="1592"/>
                  </a:moveTo>
                  <a:cubicBezTo>
                    <a:pt x="1266" y="1592"/>
                    <a:pt x="1176" y="1577"/>
                    <a:pt x="1090" y="1547"/>
                  </a:cubicBezTo>
                  <a:cubicBezTo>
                    <a:pt x="929" y="1494"/>
                    <a:pt x="783" y="1363"/>
                    <a:pt x="718" y="1214"/>
                  </a:cubicBezTo>
                  <a:cubicBezTo>
                    <a:pt x="669" y="1101"/>
                    <a:pt x="668" y="987"/>
                    <a:pt x="715" y="884"/>
                  </a:cubicBezTo>
                  <a:cubicBezTo>
                    <a:pt x="761" y="791"/>
                    <a:pt x="847" y="718"/>
                    <a:pt x="938" y="692"/>
                  </a:cubicBezTo>
                  <a:cubicBezTo>
                    <a:pt x="1010" y="672"/>
                    <a:pt x="1082" y="681"/>
                    <a:pt x="1146" y="720"/>
                  </a:cubicBezTo>
                  <a:cubicBezTo>
                    <a:pt x="1187" y="741"/>
                    <a:pt x="1196" y="802"/>
                    <a:pt x="1204" y="856"/>
                  </a:cubicBezTo>
                  <a:cubicBezTo>
                    <a:pt x="1206" y="870"/>
                    <a:pt x="1208" y="885"/>
                    <a:pt x="1210" y="898"/>
                  </a:cubicBezTo>
                  <a:cubicBezTo>
                    <a:pt x="1218" y="921"/>
                    <a:pt x="1231" y="939"/>
                    <a:pt x="1252" y="949"/>
                  </a:cubicBezTo>
                  <a:cubicBezTo>
                    <a:pt x="1299" y="972"/>
                    <a:pt x="1366" y="949"/>
                    <a:pt x="1386" y="941"/>
                  </a:cubicBezTo>
                  <a:cubicBezTo>
                    <a:pt x="1470" y="910"/>
                    <a:pt x="1525" y="839"/>
                    <a:pt x="1554" y="725"/>
                  </a:cubicBezTo>
                  <a:cubicBezTo>
                    <a:pt x="1601" y="425"/>
                    <a:pt x="1427" y="143"/>
                    <a:pt x="1139" y="55"/>
                  </a:cubicBezTo>
                  <a:cubicBezTo>
                    <a:pt x="853" y="-40"/>
                    <a:pt x="546" y="37"/>
                    <a:pt x="321" y="264"/>
                  </a:cubicBezTo>
                  <a:cubicBezTo>
                    <a:pt x="153" y="432"/>
                    <a:pt x="50" y="630"/>
                    <a:pt x="15" y="851"/>
                  </a:cubicBezTo>
                  <a:lnTo>
                    <a:pt x="0" y="848"/>
                  </a:lnTo>
                  <a:cubicBezTo>
                    <a:pt x="35" y="624"/>
                    <a:pt x="139" y="423"/>
                    <a:pt x="310" y="252"/>
                  </a:cubicBezTo>
                  <a:cubicBezTo>
                    <a:pt x="540" y="23"/>
                    <a:pt x="852" y="-56"/>
                    <a:pt x="1144" y="41"/>
                  </a:cubicBezTo>
                  <a:cubicBezTo>
                    <a:pt x="1439" y="131"/>
                    <a:pt x="1618" y="420"/>
                    <a:pt x="1568" y="728"/>
                  </a:cubicBezTo>
                  <a:cubicBezTo>
                    <a:pt x="1538" y="848"/>
                    <a:pt x="1480" y="922"/>
                    <a:pt x="1391" y="956"/>
                  </a:cubicBezTo>
                  <a:cubicBezTo>
                    <a:pt x="1370" y="964"/>
                    <a:pt x="1298" y="989"/>
                    <a:pt x="1245" y="962"/>
                  </a:cubicBezTo>
                  <a:cubicBezTo>
                    <a:pt x="1221" y="951"/>
                    <a:pt x="1204" y="930"/>
                    <a:pt x="1196" y="901"/>
                  </a:cubicBezTo>
                  <a:cubicBezTo>
                    <a:pt x="1193" y="887"/>
                    <a:pt x="1191" y="873"/>
                    <a:pt x="1189" y="858"/>
                  </a:cubicBezTo>
                  <a:cubicBezTo>
                    <a:pt x="1181" y="806"/>
                    <a:pt x="1173" y="751"/>
                    <a:pt x="1139" y="734"/>
                  </a:cubicBezTo>
                  <a:cubicBezTo>
                    <a:pt x="1078" y="697"/>
                    <a:pt x="1010" y="687"/>
                    <a:pt x="942" y="706"/>
                  </a:cubicBezTo>
                  <a:cubicBezTo>
                    <a:pt x="855" y="731"/>
                    <a:pt x="773" y="802"/>
                    <a:pt x="729" y="890"/>
                  </a:cubicBezTo>
                  <a:cubicBezTo>
                    <a:pt x="684" y="990"/>
                    <a:pt x="685" y="1100"/>
                    <a:pt x="732" y="1208"/>
                  </a:cubicBezTo>
                  <a:cubicBezTo>
                    <a:pt x="796" y="1353"/>
                    <a:pt x="938" y="1481"/>
                    <a:pt x="1095" y="1533"/>
                  </a:cubicBezTo>
                  <a:cubicBezTo>
                    <a:pt x="1322" y="1611"/>
                    <a:pt x="1580" y="1583"/>
                    <a:pt x="1806" y="1456"/>
                  </a:cubicBezTo>
                  <a:cubicBezTo>
                    <a:pt x="2041" y="1323"/>
                    <a:pt x="2214" y="1096"/>
                    <a:pt x="2269" y="848"/>
                  </a:cubicBezTo>
                  <a:lnTo>
                    <a:pt x="2283" y="852"/>
                  </a:lnTo>
                  <a:cubicBezTo>
                    <a:pt x="2227" y="1108"/>
                    <a:pt x="2056" y="1332"/>
                    <a:pt x="1813" y="1470"/>
                  </a:cubicBezTo>
                  <a:cubicBezTo>
                    <a:pt x="1669" y="1550"/>
                    <a:pt x="1513" y="1592"/>
                    <a:pt x="1357" y="1592"/>
                  </a:cubicBezTo>
                  <a:close/>
                </a:path>
              </a:pathLst>
            </a:custGeom>
            <a:solidFill>
              <a:srgbClr val="FFFFFF"/>
            </a:solidFill>
            <a:ln>
              <a:noFill/>
            </a:ln>
          </p:spPr>
          <p:txBody>
            <a:bodyPr anchorCtr="1" anchor="ctr" bIns="45000" lIns="90000" spcFirstLastPara="1" rIns="90000" wrap="square" tIns="450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78" name="Google Shape;578;p10"/>
            <p:cNvSpPr/>
            <p:nvPr/>
          </p:nvSpPr>
          <p:spPr>
            <a:xfrm>
              <a:off x="7022997" y="3392051"/>
              <a:ext cx="1259503" cy="878846"/>
            </a:xfrm>
            <a:custGeom>
              <a:rect b="b" l="l" r="r" t="t"/>
              <a:pathLst>
                <a:path extrusionOk="0" h="1593" w="2283">
                  <a:moveTo>
                    <a:pt x="1357" y="1593"/>
                  </a:moveTo>
                  <a:cubicBezTo>
                    <a:pt x="1266" y="1593"/>
                    <a:pt x="1176" y="1580"/>
                    <a:pt x="1090" y="1550"/>
                  </a:cubicBezTo>
                  <a:cubicBezTo>
                    <a:pt x="859" y="1468"/>
                    <a:pt x="702" y="1286"/>
                    <a:pt x="678" y="1075"/>
                  </a:cubicBezTo>
                  <a:cubicBezTo>
                    <a:pt x="666" y="949"/>
                    <a:pt x="725" y="835"/>
                    <a:pt x="853" y="736"/>
                  </a:cubicBezTo>
                  <a:cubicBezTo>
                    <a:pt x="973" y="667"/>
                    <a:pt x="1074" y="659"/>
                    <a:pt x="1146" y="711"/>
                  </a:cubicBezTo>
                  <a:cubicBezTo>
                    <a:pt x="1188" y="752"/>
                    <a:pt x="1196" y="807"/>
                    <a:pt x="1204" y="860"/>
                  </a:cubicBezTo>
                  <a:cubicBezTo>
                    <a:pt x="1206" y="874"/>
                    <a:pt x="1208" y="887"/>
                    <a:pt x="1210" y="900"/>
                  </a:cubicBezTo>
                  <a:cubicBezTo>
                    <a:pt x="1223" y="946"/>
                    <a:pt x="1271" y="968"/>
                    <a:pt x="1314" y="968"/>
                  </a:cubicBezTo>
                  <a:cubicBezTo>
                    <a:pt x="1458" y="954"/>
                    <a:pt x="1533" y="830"/>
                    <a:pt x="1553" y="727"/>
                  </a:cubicBezTo>
                  <a:cubicBezTo>
                    <a:pt x="1588" y="467"/>
                    <a:pt x="1452" y="208"/>
                    <a:pt x="1212" y="82"/>
                  </a:cubicBezTo>
                  <a:cubicBezTo>
                    <a:pt x="1019" y="-15"/>
                    <a:pt x="780" y="-6"/>
                    <a:pt x="541" y="107"/>
                  </a:cubicBezTo>
                  <a:cubicBezTo>
                    <a:pt x="271" y="248"/>
                    <a:pt x="79" y="520"/>
                    <a:pt x="15" y="853"/>
                  </a:cubicBezTo>
                  <a:lnTo>
                    <a:pt x="0" y="851"/>
                  </a:lnTo>
                  <a:cubicBezTo>
                    <a:pt x="65" y="513"/>
                    <a:pt x="260" y="236"/>
                    <a:pt x="533" y="93"/>
                  </a:cubicBezTo>
                  <a:cubicBezTo>
                    <a:pt x="778" y="-21"/>
                    <a:pt x="1021" y="-30"/>
                    <a:pt x="1219" y="68"/>
                  </a:cubicBezTo>
                  <a:cubicBezTo>
                    <a:pt x="1464" y="198"/>
                    <a:pt x="1605" y="463"/>
                    <a:pt x="1568" y="730"/>
                  </a:cubicBezTo>
                  <a:cubicBezTo>
                    <a:pt x="1540" y="872"/>
                    <a:pt x="1441" y="971"/>
                    <a:pt x="1315" y="983"/>
                  </a:cubicBezTo>
                  <a:lnTo>
                    <a:pt x="1315" y="983"/>
                  </a:lnTo>
                  <a:cubicBezTo>
                    <a:pt x="1265" y="983"/>
                    <a:pt x="1210" y="959"/>
                    <a:pt x="1196" y="904"/>
                  </a:cubicBezTo>
                  <a:cubicBezTo>
                    <a:pt x="1193" y="890"/>
                    <a:pt x="1191" y="876"/>
                    <a:pt x="1189" y="862"/>
                  </a:cubicBezTo>
                  <a:cubicBezTo>
                    <a:pt x="1181" y="811"/>
                    <a:pt x="1173" y="759"/>
                    <a:pt x="1136" y="722"/>
                  </a:cubicBezTo>
                  <a:cubicBezTo>
                    <a:pt x="1052" y="662"/>
                    <a:pt x="941" y="703"/>
                    <a:pt x="861" y="748"/>
                  </a:cubicBezTo>
                  <a:cubicBezTo>
                    <a:pt x="739" y="843"/>
                    <a:pt x="682" y="953"/>
                    <a:pt x="693" y="1073"/>
                  </a:cubicBezTo>
                  <a:cubicBezTo>
                    <a:pt x="716" y="1279"/>
                    <a:pt x="870" y="1456"/>
                    <a:pt x="1095" y="1535"/>
                  </a:cubicBezTo>
                  <a:cubicBezTo>
                    <a:pt x="1322" y="1613"/>
                    <a:pt x="1581" y="1585"/>
                    <a:pt x="1806" y="1459"/>
                  </a:cubicBezTo>
                  <a:cubicBezTo>
                    <a:pt x="2041" y="1326"/>
                    <a:pt x="2214" y="1098"/>
                    <a:pt x="2269" y="850"/>
                  </a:cubicBezTo>
                  <a:lnTo>
                    <a:pt x="2283" y="853"/>
                  </a:lnTo>
                  <a:cubicBezTo>
                    <a:pt x="2227" y="1110"/>
                    <a:pt x="2056" y="1335"/>
                    <a:pt x="1813" y="1471"/>
                  </a:cubicBezTo>
                  <a:cubicBezTo>
                    <a:pt x="1669" y="1552"/>
                    <a:pt x="1513" y="1593"/>
                    <a:pt x="1357" y="1593"/>
                  </a:cubicBezTo>
                  <a:close/>
                </a:path>
              </a:pathLst>
            </a:custGeom>
            <a:solidFill>
              <a:srgbClr val="FFFFFF"/>
            </a:solidFill>
            <a:ln>
              <a:noFill/>
            </a:ln>
          </p:spPr>
          <p:txBody>
            <a:bodyPr anchorCtr="1" anchor="ctr" bIns="45000" lIns="90000" spcFirstLastPara="1" rIns="90000" wrap="square" tIns="450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79" name="Google Shape;579;p10"/>
            <p:cNvSpPr/>
            <p:nvPr/>
          </p:nvSpPr>
          <p:spPr>
            <a:xfrm>
              <a:off x="7022997" y="3461564"/>
              <a:ext cx="1259503" cy="881605"/>
            </a:xfrm>
            <a:custGeom>
              <a:rect b="b" l="l" r="r" t="t"/>
              <a:pathLst>
                <a:path extrusionOk="0" h="1598" w="2283">
                  <a:moveTo>
                    <a:pt x="1357" y="1598"/>
                  </a:moveTo>
                  <a:cubicBezTo>
                    <a:pt x="1240" y="1598"/>
                    <a:pt x="1118" y="1572"/>
                    <a:pt x="1002" y="1509"/>
                  </a:cubicBezTo>
                  <a:cubicBezTo>
                    <a:pt x="817" y="1417"/>
                    <a:pt x="702" y="1261"/>
                    <a:pt x="678" y="1072"/>
                  </a:cubicBezTo>
                  <a:cubicBezTo>
                    <a:pt x="665" y="875"/>
                    <a:pt x="811" y="707"/>
                    <a:pt x="1017" y="681"/>
                  </a:cubicBezTo>
                  <a:cubicBezTo>
                    <a:pt x="1083" y="669"/>
                    <a:pt x="1147" y="695"/>
                    <a:pt x="1173" y="748"/>
                  </a:cubicBezTo>
                  <a:cubicBezTo>
                    <a:pt x="1183" y="770"/>
                    <a:pt x="1190" y="796"/>
                    <a:pt x="1197" y="821"/>
                  </a:cubicBezTo>
                  <a:cubicBezTo>
                    <a:pt x="1218" y="896"/>
                    <a:pt x="1237" y="965"/>
                    <a:pt x="1314" y="965"/>
                  </a:cubicBezTo>
                  <a:cubicBezTo>
                    <a:pt x="1458" y="952"/>
                    <a:pt x="1533" y="828"/>
                    <a:pt x="1553" y="725"/>
                  </a:cubicBezTo>
                  <a:cubicBezTo>
                    <a:pt x="1588" y="515"/>
                    <a:pt x="1510" y="316"/>
                    <a:pt x="1334" y="164"/>
                  </a:cubicBezTo>
                  <a:cubicBezTo>
                    <a:pt x="1126" y="-11"/>
                    <a:pt x="829" y="-33"/>
                    <a:pt x="541" y="104"/>
                  </a:cubicBezTo>
                  <a:cubicBezTo>
                    <a:pt x="275" y="237"/>
                    <a:pt x="83" y="509"/>
                    <a:pt x="15" y="851"/>
                  </a:cubicBezTo>
                  <a:lnTo>
                    <a:pt x="0" y="848"/>
                  </a:lnTo>
                  <a:cubicBezTo>
                    <a:pt x="69" y="501"/>
                    <a:pt x="264" y="226"/>
                    <a:pt x="533" y="90"/>
                  </a:cubicBezTo>
                  <a:cubicBezTo>
                    <a:pt x="828" y="-50"/>
                    <a:pt x="1131" y="-26"/>
                    <a:pt x="1344" y="153"/>
                  </a:cubicBezTo>
                  <a:cubicBezTo>
                    <a:pt x="1525" y="308"/>
                    <a:pt x="1605" y="512"/>
                    <a:pt x="1568" y="727"/>
                  </a:cubicBezTo>
                  <a:cubicBezTo>
                    <a:pt x="1540" y="870"/>
                    <a:pt x="1441" y="969"/>
                    <a:pt x="1315" y="980"/>
                  </a:cubicBezTo>
                  <a:lnTo>
                    <a:pt x="1315" y="980"/>
                  </a:lnTo>
                  <a:cubicBezTo>
                    <a:pt x="1226" y="980"/>
                    <a:pt x="1204" y="901"/>
                    <a:pt x="1182" y="825"/>
                  </a:cubicBezTo>
                  <a:cubicBezTo>
                    <a:pt x="1176" y="801"/>
                    <a:pt x="1168" y="775"/>
                    <a:pt x="1160" y="754"/>
                  </a:cubicBezTo>
                  <a:cubicBezTo>
                    <a:pt x="1137" y="708"/>
                    <a:pt x="1079" y="685"/>
                    <a:pt x="1020" y="697"/>
                  </a:cubicBezTo>
                  <a:cubicBezTo>
                    <a:pt x="821" y="722"/>
                    <a:pt x="681" y="883"/>
                    <a:pt x="693" y="1071"/>
                  </a:cubicBezTo>
                  <a:cubicBezTo>
                    <a:pt x="716" y="1254"/>
                    <a:pt x="828" y="1406"/>
                    <a:pt x="1009" y="1497"/>
                  </a:cubicBezTo>
                  <a:cubicBezTo>
                    <a:pt x="1348" y="1678"/>
                    <a:pt x="1724" y="1546"/>
                    <a:pt x="1963" y="1362"/>
                  </a:cubicBezTo>
                  <a:cubicBezTo>
                    <a:pt x="2110" y="1237"/>
                    <a:pt x="2215" y="1059"/>
                    <a:pt x="2269" y="848"/>
                  </a:cubicBezTo>
                  <a:lnTo>
                    <a:pt x="2283" y="851"/>
                  </a:lnTo>
                  <a:cubicBezTo>
                    <a:pt x="2230" y="1066"/>
                    <a:pt x="2122" y="1247"/>
                    <a:pt x="1973" y="1373"/>
                  </a:cubicBezTo>
                  <a:cubicBezTo>
                    <a:pt x="1811" y="1497"/>
                    <a:pt x="1589" y="1598"/>
                    <a:pt x="1357" y="1598"/>
                  </a:cubicBezTo>
                  <a:close/>
                </a:path>
              </a:pathLst>
            </a:custGeom>
            <a:solidFill>
              <a:srgbClr val="FFFFFF"/>
            </a:solidFill>
            <a:ln>
              <a:noFill/>
            </a:ln>
          </p:spPr>
          <p:txBody>
            <a:bodyPr anchorCtr="1" anchor="ctr" bIns="45000" lIns="90000" spcFirstLastPara="1" rIns="90000" wrap="square" tIns="450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80" name="Google Shape;580;p10"/>
            <p:cNvSpPr/>
            <p:nvPr/>
          </p:nvSpPr>
          <p:spPr>
            <a:xfrm>
              <a:off x="7022997" y="3529975"/>
              <a:ext cx="1259503" cy="880501"/>
            </a:xfrm>
            <a:custGeom>
              <a:rect b="b" l="l" r="r" t="t"/>
              <a:pathLst>
                <a:path extrusionOk="0" h="1596" w="2283">
                  <a:moveTo>
                    <a:pt x="1362" y="1596"/>
                  </a:moveTo>
                  <a:cubicBezTo>
                    <a:pt x="1309" y="1596"/>
                    <a:pt x="1256" y="1592"/>
                    <a:pt x="1202" y="1584"/>
                  </a:cubicBezTo>
                  <a:cubicBezTo>
                    <a:pt x="998" y="1543"/>
                    <a:pt x="806" y="1406"/>
                    <a:pt x="723" y="1244"/>
                  </a:cubicBezTo>
                  <a:cubicBezTo>
                    <a:pt x="665" y="1130"/>
                    <a:pt x="663" y="1010"/>
                    <a:pt x="715" y="895"/>
                  </a:cubicBezTo>
                  <a:cubicBezTo>
                    <a:pt x="780" y="765"/>
                    <a:pt x="882" y="693"/>
                    <a:pt x="1017" y="681"/>
                  </a:cubicBezTo>
                  <a:cubicBezTo>
                    <a:pt x="1167" y="654"/>
                    <a:pt x="1202" y="814"/>
                    <a:pt x="1223" y="909"/>
                  </a:cubicBezTo>
                  <a:cubicBezTo>
                    <a:pt x="1223" y="943"/>
                    <a:pt x="1270" y="965"/>
                    <a:pt x="1314" y="965"/>
                  </a:cubicBezTo>
                  <a:cubicBezTo>
                    <a:pt x="1458" y="952"/>
                    <a:pt x="1533" y="826"/>
                    <a:pt x="1554" y="724"/>
                  </a:cubicBezTo>
                  <a:cubicBezTo>
                    <a:pt x="1601" y="436"/>
                    <a:pt x="1427" y="154"/>
                    <a:pt x="1139" y="54"/>
                  </a:cubicBezTo>
                  <a:cubicBezTo>
                    <a:pt x="912" y="-25"/>
                    <a:pt x="656" y="19"/>
                    <a:pt x="418" y="177"/>
                  </a:cubicBezTo>
                  <a:cubicBezTo>
                    <a:pt x="210" y="330"/>
                    <a:pt x="85" y="538"/>
                    <a:pt x="15" y="851"/>
                  </a:cubicBezTo>
                  <a:lnTo>
                    <a:pt x="0" y="847"/>
                  </a:lnTo>
                  <a:cubicBezTo>
                    <a:pt x="71" y="535"/>
                    <a:pt x="201" y="318"/>
                    <a:pt x="409" y="164"/>
                  </a:cubicBezTo>
                  <a:cubicBezTo>
                    <a:pt x="651" y="3"/>
                    <a:pt x="912" y="-41"/>
                    <a:pt x="1144" y="40"/>
                  </a:cubicBezTo>
                  <a:cubicBezTo>
                    <a:pt x="1439" y="143"/>
                    <a:pt x="1618" y="431"/>
                    <a:pt x="1568" y="727"/>
                  </a:cubicBezTo>
                  <a:cubicBezTo>
                    <a:pt x="1540" y="869"/>
                    <a:pt x="1441" y="969"/>
                    <a:pt x="1315" y="980"/>
                  </a:cubicBezTo>
                  <a:lnTo>
                    <a:pt x="1315" y="980"/>
                  </a:lnTo>
                  <a:cubicBezTo>
                    <a:pt x="1263" y="980"/>
                    <a:pt x="1208" y="953"/>
                    <a:pt x="1208" y="910"/>
                  </a:cubicBezTo>
                  <a:cubicBezTo>
                    <a:pt x="1181" y="790"/>
                    <a:pt x="1144" y="674"/>
                    <a:pt x="1020" y="696"/>
                  </a:cubicBezTo>
                  <a:cubicBezTo>
                    <a:pt x="889" y="708"/>
                    <a:pt x="791" y="777"/>
                    <a:pt x="729" y="902"/>
                  </a:cubicBezTo>
                  <a:cubicBezTo>
                    <a:pt x="678" y="1011"/>
                    <a:pt x="681" y="1128"/>
                    <a:pt x="737" y="1238"/>
                  </a:cubicBezTo>
                  <a:cubicBezTo>
                    <a:pt x="817" y="1396"/>
                    <a:pt x="1005" y="1529"/>
                    <a:pt x="1205" y="1569"/>
                  </a:cubicBezTo>
                  <a:cubicBezTo>
                    <a:pt x="1363" y="1593"/>
                    <a:pt x="1524" y="1580"/>
                    <a:pt x="1669" y="1532"/>
                  </a:cubicBezTo>
                  <a:cubicBezTo>
                    <a:pt x="1763" y="1501"/>
                    <a:pt x="1840" y="1442"/>
                    <a:pt x="1921" y="1380"/>
                  </a:cubicBezTo>
                  <a:cubicBezTo>
                    <a:pt x="1935" y="1369"/>
                    <a:pt x="1949" y="1359"/>
                    <a:pt x="1963" y="1348"/>
                  </a:cubicBezTo>
                  <a:cubicBezTo>
                    <a:pt x="2109" y="1236"/>
                    <a:pt x="2214" y="1062"/>
                    <a:pt x="2269" y="847"/>
                  </a:cubicBezTo>
                  <a:lnTo>
                    <a:pt x="2283" y="851"/>
                  </a:lnTo>
                  <a:cubicBezTo>
                    <a:pt x="2228" y="1070"/>
                    <a:pt x="2121" y="1246"/>
                    <a:pt x="1972" y="1360"/>
                  </a:cubicBezTo>
                  <a:cubicBezTo>
                    <a:pt x="1958" y="1371"/>
                    <a:pt x="1944" y="1381"/>
                    <a:pt x="1930" y="1392"/>
                  </a:cubicBezTo>
                  <a:cubicBezTo>
                    <a:pt x="1848" y="1455"/>
                    <a:pt x="1770" y="1515"/>
                    <a:pt x="1674" y="1547"/>
                  </a:cubicBezTo>
                  <a:cubicBezTo>
                    <a:pt x="1576" y="1579"/>
                    <a:pt x="1470" y="1596"/>
                    <a:pt x="1362" y="1596"/>
                  </a:cubicBezTo>
                  <a:close/>
                </a:path>
              </a:pathLst>
            </a:custGeom>
            <a:solidFill>
              <a:srgbClr val="FFFFFF"/>
            </a:solidFill>
            <a:ln>
              <a:noFill/>
            </a:ln>
          </p:spPr>
          <p:txBody>
            <a:bodyPr anchorCtr="1" anchor="ctr" bIns="45000" lIns="90000" spcFirstLastPara="1" rIns="90000" wrap="square" tIns="450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4" name="Shape 584"/>
        <p:cNvGrpSpPr/>
        <p:nvPr/>
      </p:nvGrpSpPr>
      <p:grpSpPr>
        <a:xfrm>
          <a:off x="0" y="0"/>
          <a:ext cx="0" cy="0"/>
          <a:chOff x="0" y="0"/>
          <a:chExt cx="0" cy="0"/>
        </a:xfrm>
      </p:grpSpPr>
      <p:sp>
        <p:nvSpPr>
          <p:cNvPr id="585" name="Google Shape;585;p9"/>
          <p:cNvSpPr txBox="1"/>
          <p:nvPr>
            <p:ph type="title"/>
          </p:nvPr>
        </p:nvSpPr>
        <p:spPr>
          <a:xfrm>
            <a:off x="716975" y="-91650"/>
            <a:ext cx="77040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n" sz="2900"/>
              <a:t>Cost Estimates </a:t>
            </a:r>
            <a:endParaRPr sz="2900"/>
          </a:p>
        </p:txBody>
      </p:sp>
      <p:grpSp>
        <p:nvGrpSpPr>
          <p:cNvPr id="586" name="Google Shape;586;p9"/>
          <p:cNvGrpSpPr/>
          <p:nvPr/>
        </p:nvGrpSpPr>
        <p:grpSpPr>
          <a:xfrm>
            <a:off x="-264967" y="-6"/>
            <a:ext cx="716531" cy="657846"/>
            <a:chOff x="7022997" y="3254128"/>
            <a:chExt cx="1259503" cy="1156348"/>
          </a:xfrm>
        </p:grpSpPr>
        <p:sp>
          <p:nvSpPr>
            <p:cNvPr id="587" name="Google Shape;587;p9"/>
            <p:cNvSpPr/>
            <p:nvPr/>
          </p:nvSpPr>
          <p:spPr>
            <a:xfrm>
              <a:off x="7022997" y="3254128"/>
              <a:ext cx="1259503" cy="882156"/>
            </a:xfrm>
            <a:custGeom>
              <a:rect b="b" l="l" r="r" t="t"/>
              <a:pathLst>
                <a:path extrusionOk="0" h="1599" w="2283">
                  <a:moveTo>
                    <a:pt x="1381" y="1599"/>
                  </a:moveTo>
                  <a:cubicBezTo>
                    <a:pt x="1286" y="1599"/>
                    <a:pt x="1188" y="1584"/>
                    <a:pt x="1090" y="1553"/>
                  </a:cubicBezTo>
                  <a:cubicBezTo>
                    <a:pt x="929" y="1500"/>
                    <a:pt x="783" y="1368"/>
                    <a:pt x="718" y="1220"/>
                  </a:cubicBezTo>
                  <a:cubicBezTo>
                    <a:pt x="669" y="1107"/>
                    <a:pt x="668" y="993"/>
                    <a:pt x="715" y="889"/>
                  </a:cubicBezTo>
                  <a:cubicBezTo>
                    <a:pt x="765" y="792"/>
                    <a:pt x="855" y="713"/>
                    <a:pt x="948" y="690"/>
                  </a:cubicBezTo>
                  <a:cubicBezTo>
                    <a:pt x="1017" y="672"/>
                    <a:pt x="1086" y="684"/>
                    <a:pt x="1146" y="726"/>
                  </a:cubicBezTo>
                  <a:cubicBezTo>
                    <a:pt x="1187" y="746"/>
                    <a:pt x="1196" y="808"/>
                    <a:pt x="1204" y="861"/>
                  </a:cubicBezTo>
                  <a:cubicBezTo>
                    <a:pt x="1206" y="876"/>
                    <a:pt x="1208" y="890"/>
                    <a:pt x="1210" y="903"/>
                  </a:cubicBezTo>
                  <a:cubicBezTo>
                    <a:pt x="1218" y="927"/>
                    <a:pt x="1231" y="944"/>
                    <a:pt x="1252" y="955"/>
                  </a:cubicBezTo>
                  <a:cubicBezTo>
                    <a:pt x="1299" y="978"/>
                    <a:pt x="1366" y="955"/>
                    <a:pt x="1386" y="947"/>
                  </a:cubicBezTo>
                  <a:cubicBezTo>
                    <a:pt x="1470" y="915"/>
                    <a:pt x="1525" y="844"/>
                    <a:pt x="1554" y="730"/>
                  </a:cubicBezTo>
                  <a:cubicBezTo>
                    <a:pt x="1601" y="435"/>
                    <a:pt x="1426" y="149"/>
                    <a:pt x="1139" y="49"/>
                  </a:cubicBezTo>
                  <a:cubicBezTo>
                    <a:pt x="896" y="-24"/>
                    <a:pt x="640" y="23"/>
                    <a:pt x="419" y="183"/>
                  </a:cubicBezTo>
                  <a:cubicBezTo>
                    <a:pt x="200" y="345"/>
                    <a:pt x="67" y="565"/>
                    <a:pt x="15" y="857"/>
                  </a:cubicBezTo>
                  <a:lnTo>
                    <a:pt x="0" y="854"/>
                  </a:lnTo>
                  <a:cubicBezTo>
                    <a:pt x="54" y="558"/>
                    <a:pt x="188" y="334"/>
                    <a:pt x="410" y="171"/>
                  </a:cubicBezTo>
                  <a:cubicBezTo>
                    <a:pt x="635" y="8"/>
                    <a:pt x="895" y="-40"/>
                    <a:pt x="1143" y="35"/>
                  </a:cubicBezTo>
                  <a:cubicBezTo>
                    <a:pt x="1438" y="137"/>
                    <a:pt x="1617" y="431"/>
                    <a:pt x="1568" y="734"/>
                  </a:cubicBezTo>
                  <a:cubicBezTo>
                    <a:pt x="1538" y="853"/>
                    <a:pt x="1480" y="928"/>
                    <a:pt x="1391" y="961"/>
                  </a:cubicBezTo>
                  <a:cubicBezTo>
                    <a:pt x="1370" y="969"/>
                    <a:pt x="1298" y="994"/>
                    <a:pt x="1245" y="969"/>
                  </a:cubicBezTo>
                  <a:cubicBezTo>
                    <a:pt x="1221" y="956"/>
                    <a:pt x="1204" y="935"/>
                    <a:pt x="1196" y="907"/>
                  </a:cubicBezTo>
                  <a:cubicBezTo>
                    <a:pt x="1193" y="893"/>
                    <a:pt x="1191" y="878"/>
                    <a:pt x="1189" y="864"/>
                  </a:cubicBezTo>
                  <a:cubicBezTo>
                    <a:pt x="1181" y="811"/>
                    <a:pt x="1173" y="757"/>
                    <a:pt x="1139" y="739"/>
                  </a:cubicBezTo>
                  <a:cubicBezTo>
                    <a:pt x="1081" y="700"/>
                    <a:pt x="1017" y="688"/>
                    <a:pt x="951" y="704"/>
                  </a:cubicBezTo>
                  <a:cubicBezTo>
                    <a:pt x="863" y="727"/>
                    <a:pt x="776" y="802"/>
                    <a:pt x="729" y="896"/>
                  </a:cubicBezTo>
                  <a:cubicBezTo>
                    <a:pt x="684" y="995"/>
                    <a:pt x="685" y="1105"/>
                    <a:pt x="732" y="1213"/>
                  </a:cubicBezTo>
                  <a:cubicBezTo>
                    <a:pt x="796" y="1359"/>
                    <a:pt x="938" y="1486"/>
                    <a:pt x="1095" y="1539"/>
                  </a:cubicBezTo>
                  <a:cubicBezTo>
                    <a:pt x="1340" y="1616"/>
                    <a:pt x="1580" y="1595"/>
                    <a:pt x="1791" y="1478"/>
                  </a:cubicBezTo>
                  <a:cubicBezTo>
                    <a:pt x="2028" y="1347"/>
                    <a:pt x="2193" y="1132"/>
                    <a:pt x="2269" y="854"/>
                  </a:cubicBezTo>
                  <a:lnTo>
                    <a:pt x="2283" y="858"/>
                  </a:lnTo>
                  <a:cubicBezTo>
                    <a:pt x="2206" y="1140"/>
                    <a:pt x="2038" y="1359"/>
                    <a:pt x="1798" y="1491"/>
                  </a:cubicBezTo>
                  <a:cubicBezTo>
                    <a:pt x="1668" y="1563"/>
                    <a:pt x="1527" y="1599"/>
                    <a:pt x="1381" y="1599"/>
                  </a:cubicBezTo>
                  <a:close/>
                </a:path>
              </a:pathLst>
            </a:custGeom>
            <a:solidFill>
              <a:srgbClr val="FFFFFF"/>
            </a:solidFill>
            <a:ln>
              <a:noFill/>
            </a:ln>
          </p:spPr>
          <p:txBody>
            <a:bodyPr anchorCtr="1" anchor="ctr" bIns="45000" lIns="90000" spcFirstLastPara="1" rIns="90000" wrap="square" tIns="450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88" name="Google Shape;588;p9"/>
            <p:cNvSpPr/>
            <p:nvPr/>
          </p:nvSpPr>
          <p:spPr>
            <a:xfrm>
              <a:off x="7022997" y="3325296"/>
              <a:ext cx="1259503" cy="878294"/>
            </a:xfrm>
            <a:custGeom>
              <a:rect b="b" l="l" r="r" t="t"/>
              <a:pathLst>
                <a:path extrusionOk="0" h="1592" w="2283">
                  <a:moveTo>
                    <a:pt x="1357" y="1592"/>
                  </a:moveTo>
                  <a:cubicBezTo>
                    <a:pt x="1266" y="1592"/>
                    <a:pt x="1176" y="1577"/>
                    <a:pt x="1090" y="1547"/>
                  </a:cubicBezTo>
                  <a:cubicBezTo>
                    <a:pt x="929" y="1494"/>
                    <a:pt x="783" y="1363"/>
                    <a:pt x="718" y="1214"/>
                  </a:cubicBezTo>
                  <a:cubicBezTo>
                    <a:pt x="669" y="1101"/>
                    <a:pt x="668" y="987"/>
                    <a:pt x="715" y="884"/>
                  </a:cubicBezTo>
                  <a:cubicBezTo>
                    <a:pt x="761" y="791"/>
                    <a:pt x="847" y="718"/>
                    <a:pt x="938" y="692"/>
                  </a:cubicBezTo>
                  <a:cubicBezTo>
                    <a:pt x="1010" y="672"/>
                    <a:pt x="1082" y="681"/>
                    <a:pt x="1146" y="720"/>
                  </a:cubicBezTo>
                  <a:cubicBezTo>
                    <a:pt x="1187" y="741"/>
                    <a:pt x="1196" y="802"/>
                    <a:pt x="1204" y="856"/>
                  </a:cubicBezTo>
                  <a:cubicBezTo>
                    <a:pt x="1206" y="870"/>
                    <a:pt x="1208" y="885"/>
                    <a:pt x="1210" y="898"/>
                  </a:cubicBezTo>
                  <a:cubicBezTo>
                    <a:pt x="1218" y="921"/>
                    <a:pt x="1231" y="939"/>
                    <a:pt x="1252" y="949"/>
                  </a:cubicBezTo>
                  <a:cubicBezTo>
                    <a:pt x="1299" y="972"/>
                    <a:pt x="1366" y="949"/>
                    <a:pt x="1386" y="941"/>
                  </a:cubicBezTo>
                  <a:cubicBezTo>
                    <a:pt x="1470" y="910"/>
                    <a:pt x="1525" y="839"/>
                    <a:pt x="1554" y="725"/>
                  </a:cubicBezTo>
                  <a:cubicBezTo>
                    <a:pt x="1601" y="425"/>
                    <a:pt x="1427" y="143"/>
                    <a:pt x="1139" y="55"/>
                  </a:cubicBezTo>
                  <a:cubicBezTo>
                    <a:pt x="853" y="-40"/>
                    <a:pt x="546" y="37"/>
                    <a:pt x="321" y="264"/>
                  </a:cubicBezTo>
                  <a:cubicBezTo>
                    <a:pt x="153" y="432"/>
                    <a:pt x="50" y="630"/>
                    <a:pt x="15" y="851"/>
                  </a:cubicBezTo>
                  <a:lnTo>
                    <a:pt x="0" y="848"/>
                  </a:lnTo>
                  <a:cubicBezTo>
                    <a:pt x="35" y="624"/>
                    <a:pt x="139" y="423"/>
                    <a:pt x="310" y="252"/>
                  </a:cubicBezTo>
                  <a:cubicBezTo>
                    <a:pt x="540" y="23"/>
                    <a:pt x="852" y="-56"/>
                    <a:pt x="1144" y="41"/>
                  </a:cubicBezTo>
                  <a:cubicBezTo>
                    <a:pt x="1439" y="131"/>
                    <a:pt x="1618" y="420"/>
                    <a:pt x="1568" y="728"/>
                  </a:cubicBezTo>
                  <a:cubicBezTo>
                    <a:pt x="1538" y="848"/>
                    <a:pt x="1480" y="922"/>
                    <a:pt x="1391" y="956"/>
                  </a:cubicBezTo>
                  <a:cubicBezTo>
                    <a:pt x="1370" y="964"/>
                    <a:pt x="1298" y="989"/>
                    <a:pt x="1245" y="962"/>
                  </a:cubicBezTo>
                  <a:cubicBezTo>
                    <a:pt x="1221" y="951"/>
                    <a:pt x="1204" y="930"/>
                    <a:pt x="1196" y="901"/>
                  </a:cubicBezTo>
                  <a:cubicBezTo>
                    <a:pt x="1193" y="887"/>
                    <a:pt x="1191" y="873"/>
                    <a:pt x="1189" y="858"/>
                  </a:cubicBezTo>
                  <a:cubicBezTo>
                    <a:pt x="1181" y="806"/>
                    <a:pt x="1173" y="751"/>
                    <a:pt x="1139" y="734"/>
                  </a:cubicBezTo>
                  <a:cubicBezTo>
                    <a:pt x="1078" y="697"/>
                    <a:pt x="1010" y="687"/>
                    <a:pt x="942" y="706"/>
                  </a:cubicBezTo>
                  <a:cubicBezTo>
                    <a:pt x="855" y="731"/>
                    <a:pt x="773" y="802"/>
                    <a:pt x="729" y="890"/>
                  </a:cubicBezTo>
                  <a:cubicBezTo>
                    <a:pt x="684" y="990"/>
                    <a:pt x="685" y="1100"/>
                    <a:pt x="732" y="1208"/>
                  </a:cubicBezTo>
                  <a:cubicBezTo>
                    <a:pt x="796" y="1353"/>
                    <a:pt x="938" y="1481"/>
                    <a:pt x="1095" y="1533"/>
                  </a:cubicBezTo>
                  <a:cubicBezTo>
                    <a:pt x="1322" y="1611"/>
                    <a:pt x="1580" y="1583"/>
                    <a:pt x="1806" y="1456"/>
                  </a:cubicBezTo>
                  <a:cubicBezTo>
                    <a:pt x="2041" y="1323"/>
                    <a:pt x="2214" y="1096"/>
                    <a:pt x="2269" y="848"/>
                  </a:cubicBezTo>
                  <a:lnTo>
                    <a:pt x="2283" y="852"/>
                  </a:lnTo>
                  <a:cubicBezTo>
                    <a:pt x="2227" y="1108"/>
                    <a:pt x="2056" y="1332"/>
                    <a:pt x="1813" y="1470"/>
                  </a:cubicBezTo>
                  <a:cubicBezTo>
                    <a:pt x="1669" y="1550"/>
                    <a:pt x="1513" y="1592"/>
                    <a:pt x="1357" y="1592"/>
                  </a:cubicBezTo>
                  <a:close/>
                </a:path>
              </a:pathLst>
            </a:custGeom>
            <a:solidFill>
              <a:srgbClr val="FFFFFF"/>
            </a:solidFill>
            <a:ln>
              <a:noFill/>
            </a:ln>
          </p:spPr>
          <p:txBody>
            <a:bodyPr anchorCtr="1" anchor="ctr" bIns="45000" lIns="90000" spcFirstLastPara="1" rIns="90000" wrap="square" tIns="450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89" name="Google Shape;589;p9"/>
            <p:cNvSpPr/>
            <p:nvPr/>
          </p:nvSpPr>
          <p:spPr>
            <a:xfrm>
              <a:off x="7022997" y="3392051"/>
              <a:ext cx="1259503" cy="878846"/>
            </a:xfrm>
            <a:custGeom>
              <a:rect b="b" l="l" r="r" t="t"/>
              <a:pathLst>
                <a:path extrusionOk="0" h="1593" w="2283">
                  <a:moveTo>
                    <a:pt x="1357" y="1593"/>
                  </a:moveTo>
                  <a:cubicBezTo>
                    <a:pt x="1266" y="1593"/>
                    <a:pt x="1176" y="1580"/>
                    <a:pt x="1090" y="1550"/>
                  </a:cubicBezTo>
                  <a:cubicBezTo>
                    <a:pt x="859" y="1468"/>
                    <a:pt x="702" y="1286"/>
                    <a:pt x="678" y="1075"/>
                  </a:cubicBezTo>
                  <a:cubicBezTo>
                    <a:pt x="666" y="949"/>
                    <a:pt x="725" y="835"/>
                    <a:pt x="853" y="736"/>
                  </a:cubicBezTo>
                  <a:cubicBezTo>
                    <a:pt x="973" y="667"/>
                    <a:pt x="1074" y="659"/>
                    <a:pt x="1146" y="711"/>
                  </a:cubicBezTo>
                  <a:cubicBezTo>
                    <a:pt x="1188" y="752"/>
                    <a:pt x="1196" y="807"/>
                    <a:pt x="1204" y="860"/>
                  </a:cubicBezTo>
                  <a:cubicBezTo>
                    <a:pt x="1206" y="874"/>
                    <a:pt x="1208" y="887"/>
                    <a:pt x="1210" y="900"/>
                  </a:cubicBezTo>
                  <a:cubicBezTo>
                    <a:pt x="1223" y="946"/>
                    <a:pt x="1271" y="968"/>
                    <a:pt x="1314" y="968"/>
                  </a:cubicBezTo>
                  <a:cubicBezTo>
                    <a:pt x="1458" y="954"/>
                    <a:pt x="1533" y="830"/>
                    <a:pt x="1553" y="727"/>
                  </a:cubicBezTo>
                  <a:cubicBezTo>
                    <a:pt x="1588" y="467"/>
                    <a:pt x="1452" y="208"/>
                    <a:pt x="1212" y="82"/>
                  </a:cubicBezTo>
                  <a:cubicBezTo>
                    <a:pt x="1019" y="-15"/>
                    <a:pt x="780" y="-6"/>
                    <a:pt x="541" y="107"/>
                  </a:cubicBezTo>
                  <a:cubicBezTo>
                    <a:pt x="271" y="248"/>
                    <a:pt x="79" y="520"/>
                    <a:pt x="15" y="853"/>
                  </a:cubicBezTo>
                  <a:lnTo>
                    <a:pt x="0" y="851"/>
                  </a:lnTo>
                  <a:cubicBezTo>
                    <a:pt x="65" y="513"/>
                    <a:pt x="260" y="236"/>
                    <a:pt x="533" y="93"/>
                  </a:cubicBezTo>
                  <a:cubicBezTo>
                    <a:pt x="778" y="-21"/>
                    <a:pt x="1021" y="-30"/>
                    <a:pt x="1219" y="68"/>
                  </a:cubicBezTo>
                  <a:cubicBezTo>
                    <a:pt x="1464" y="198"/>
                    <a:pt x="1605" y="463"/>
                    <a:pt x="1568" y="730"/>
                  </a:cubicBezTo>
                  <a:cubicBezTo>
                    <a:pt x="1540" y="872"/>
                    <a:pt x="1441" y="971"/>
                    <a:pt x="1315" y="983"/>
                  </a:cubicBezTo>
                  <a:lnTo>
                    <a:pt x="1315" y="983"/>
                  </a:lnTo>
                  <a:cubicBezTo>
                    <a:pt x="1265" y="983"/>
                    <a:pt x="1210" y="959"/>
                    <a:pt x="1196" y="904"/>
                  </a:cubicBezTo>
                  <a:cubicBezTo>
                    <a:pt x="1193" y="890"/>
                    <a:pt x="1191" y="876"/>
                    <a:pt x="1189" y="862"/>
                  </a:cubicBezTo>
                  <a:cubicBezTo>
                    <a:pt x="1181" y="811"/>
                    <a:pt x="1173" y="759"/>
                    <a:pt x="1136" y="722"/>
                  </a:cubicBezTo>
                  <a:cubicBezTo>
                    <a:pt x="1052" y="662"/>
                    <a:pt x="941" y="703"/>
                    <a:pt x="861" y="748"/>
                  </a:cubicBezTo>
                  <a:cubicBezTo>
                    <a:pt x="739" y="843"/>
                    <a:pt x="682" y="953"/>
                    <a:pt x="693" y="1073"/>
                  </a:cubicBezTo>
                  <a:cubicBezTo>
                    <a:pt x="716" y="1279"/>
                    <a:pt x="870" y="1456"/>
                    <a:pt x="1095" y="1535"/>
                  </a:cubicBezTo>
                  <a:cubicBezTo>
                    <a:pt x="1322" y="1613"/>
                    <a:pt x="1581" y="1585"/>
                    <a:pt x="1806" y="1459"/>
                  </a:cubicBezTo>
                  <a:cubicBezTo>
                    <a:pt x="2041" y="1326"/>
                    <a:pt x="2214" y="1098"/>
                    <a:pt x="2269" y="850"/>
                  </a:cubicBezTo>
                  <a:lnTo>
                    <a:pt x="2283" y="853"/>
                  </a:lnTo>
                  <a:cubicBezTo>
                    <a:pt x="2227" y="1110"/>
                    <a:pt x="2056" y="1335"/>
                    <a:pt x="1813" y="1471"/>
                  </a:cubicBezTo>
                  <a:cubicBezTo>
                    <a:pt x="1669" y="1552"/>
                    <a:pt x="1513" y="1593"/>
                    <a:pt x="1357" y="1593"/>
                  </a:cubicBezTo>
                  <a:close/>
                </a:path>
              </a:pathLst>
            </a:custGeom>
            <a:solidFill>
              <a:srgbClr val="FFFFFF"/>
            </a:solidFill>
            <a:ln>
              <a:noFill/>
            </a:ln>
          </p:spPr>
          <p:txBody>
            <a:bodyPr anchorCtr="1" anchor="ctr" bIns="45000" lIns="90000" spcFirstLastPara="1" rIns="90000" wrap="square" tIns="450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90" name="Google Shape;590;p9"/>
            <p:cNvSpPr/>
            <p:nvPr/>
          </p:nvSpPr>
          <p:spPr>
            <a:xfrm>
              <a:off x="7022997" y="3461564"/>
              <a:ext cx="1259503" cy="881605"/>
            </a:xfrm>
            <a:custGeom>
              <a:rect b="b" l="l" r="r" t="t"/>
              <a:pathLst>
                <a:path extrusionOk="0" h="1598" w="2283">
                  <a:moveTo>
                    <a:pt x="1357" y="1598"/>
                  </a:moveTo>
                  <a:cubicBezTo>
                    <a:pt x="1240" y="1598"/>
                    <a:pt x="1118" y="1572"/>
                    <a:pt x="1002" y="1509"/>
                  </a:cubicBezTo>
                  <a:cubicBezTo>
                    <a:pt x="817" y="1417"/>
                    <a:pt x="702" y="1261"/>
                    <a:pt x="678" y="1072"/>
                  </a:cubicBezTo>
                  <a:cubicBezTo>
                    <a:pt x="665" y="875"/>
                    <a:pt x="811" y="707"/>
                    <a:pt x="1017" y="681"/>
                  </a:cubicBezTo>
                  <a:cubicBezTo>
                    <a:pt x="1083" y="669"/>
                    <a:pt x="1147" y="695"/>
                    <a:pt x="1173" y="748"/>
                  </a:cubicBezTo>
                  <a:cubicBezTo>
                    <a:pt x="1183" y="770"/>
                    <a:pt x="1190" y="796"/>
                    <a:pt x="1197" y="821"/>
                  </a:cubicBezTo>
                  <a:cubicBezTo>
                    <a:pt x="1218" y="896"/>
                    <a:pt x="1237" y="965"/>
                    <a:pt x="1314" y="965"/>
                  </a:cubicBezTo>
                  <a:cubicBezTo>
                    <a:pt x="1458" y="952"/>
                    <a:pt x="1533" y="828"/>
                    <a:pt x="1553" y="725"/>
                  </a:cubicBezTo>
                  <a:cubicBezTo>
                    <a:pt x="1588" y="515"/>
                    <a:pt x="1510" y="316"/>
                    <a:pt x="1334" y="164"/>
                  </a:cubicBezTo>
                  <a:cubicBezTo>
                    <a:pt x="1126" y="-11"/>
                    <a:pt x="829" y="-33"/>
                    <a:pt x="541" y="104"/>
                  </a:cubicBezTo>
                  <a:cubicBezTo>
                    <a:pt x="275" y="237"/>
                    <a:pt x="83" y="509"/>
                    <a:pt x="15" y="851"/>
                  </a:cubicBezTo>
                  <a:lnTo>
                    <a:pt x="0" y="848"/>
                  </a:lnTo>
                  <a:cubicBezTo>
                    <a:pt x="69" y="501"/>
                    <a:pt x="264" y="226"/>
                    <a:pt x="533" y="90"/>
                  </a:cubicBezTo>
                  <a:cubicBezTo>
                    <a:pt x="828" y="-50"/>
                    <a:pt x="1131" y="-26"/>
                    <a:pt x="1344" y="153"/>
                  </a:cubicBezTo>
                  <a:cubicBezTo>
                    <a:pt x="1525" y="308"/>
                    <a:pt x="1605" y="512"/>
                    <a:pt x="1568" y="727"/>
                  </a:cubicBezTo>
                  <a:cubicBezTo>
                    <a:pt x="1540" y="870"/>
                    <a:pt x="1441" y="969"/>
                    <a:pt x="1315" y="980"/>
                  </a:cubicBezTo>
                  <a:lnTo>
                    <a:pt x="1315" y="980"/>
                  </a:lnTo>
                  <a:cubicBezTo>
                    <a:pt x="1226" y="980"/>
                    <a:pt x="1204" y="901"/>
                    <a:pt x="1182" y="825"/>
                  </a:cubicBezTo>
                  <a:cubicBezTo>
                    <a:pt x="1176" y="801"/>
                    <a:pt x="1168" y="775"/>
                    <a:pt x="1160" y="754"/>
                  </a:cubicBezTo>
                  <a:cubicBezTo>
                    <a:pt x="1137" y="708"/>
                    <a:pt x="1079" y="685"/>
                    <a:pt x="1020" y="697"/>
                  </a:cubicBezTo>
                  <a:cubicBezTo>
                    <a:pt x="821" y="722"/>
                    <a:pt x="681" y="883"/>
                    <a:pt x="693" y="1071"/>
                  </a:cubicBezTo>
                  <a:cubicBezTo>
                    <a:pt x="716" y="1254"/>
                    <a:pt x="828" y="1406"/>
                    <a:pt x="1009" y="1497"/>
                  </a:cubicBezTo>
                  <a:cubicBezTo>
                    <a:pt x="1348" y="1678"/>
                    <a:pt x="1724" y="1546"/>
                    <a:pt x="1963" y="1362"/>
                  </a:cubicBezTo>
                  <a:cubicBezTo>
                    <a:pt x="2110" y="1237"/>
                    <a:pt x="2215" y="1059"/>
                    <a:pt x="2269" y="848"/>
                  </a:cubicBezTo>
                  <a:lnTo>
                    <a:pt x="2283" y="851"/>
                  </a:lnTo>
                  <a:cubicBezTo>
                    <a:pt x="2230" y="1066"/>
                    <a:pt x="2122" y="1247"/>
                    <a:pt x="1973" y="1373"/>
                  </a:cubicBezTo>
                  <a:cubicBezTo>
                    <a:pt x="1811" y="1497"/>
                    <a:pt x="1589" y="1598"/>
                    <a:pt x="1357" y="1598"/>
                  </a:cubicBezTo>
                  <a:close/>
                </a:path>
              </a:pathLst>
            </a:custGeom>
            <a:solidFill>
              <a:srgbClr val="FFFFFF"/>
            </a:solidFill>
            <a:ln>
              <a:noFill/>
            </a:ln>
          </p:spPr>
          <p:txBody>
            <a:bodyPr anchorCtr="1" anchor="ctr" bIns="45000" lIns="90000" spcFirstLastPara="1" rIns="90000" wrap="square" tIns="450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91" name="Google Shape;591;p9"/>
            <p:cNvSpPr/>
            <p:nvPr/>
          </p:nvSpPr>
          <p:spPr>
            <a:xfrm>
              <a:off x="7022997" y="3529975"/>
              <a:ext cx="1259503" cy="880501"/>
            </a:xfrm>
            <a:custGeom>
              <a:rect b="b" l="l" r="r" t="t"/>
              <a:pathLst>
                <a:path extrusionOk="0" h="1596" w="2283">
                  <a:moveTo>
                    <a:pt x="1362" y="1596"/>
                  </a:moveTo>
                  <a:cubicBezTo>
                    <a:pt x="1309" y="1596"/>
                    <a:pt x="1256" y="1592"/>
                    <a:pt x="1202" y="1584"/>
                  </a:cubicBezTo>
                  <a:cubicBezTo>
                    <a:pt x="998" y="1543"/>
                    <a:pt x="806" y="1406"/>
                    <a:pt x="723" y="1244"/>
                  </a:cubicBezTo>
                  <a:cubicBezTo>
                    <a:pt x="665" y="1130"/>
                    <a:pt x="663" y="1010"/>
                    <a:pt x="715" y="895"/>
                  </a:cubicBezTo>
                  <a:cubicBezTo>
                    <a:pt x="780" y="765"/>
                    <a:pt x="882" y="693"/>
                    <a:pt x="1017" y="681"/>
                  </a:cubicBezTo>
                  <a:cubicBezTo>
                    <a:pt x="1167" y="654"/>
                    <a:pt x="1202" y="814"/>
                    <a:pt x="1223" y="909"/>
                  </a:cubicBezTo>
                  <a:cubicBezTo>
                    <a:pt x="1223" y="943"/>
                    <a:pt x="1270" y="965"/>
                    <a:pt x="1314" y="965"/>
                  </a:cubicBezTo>
                  <a:cubicBezTo>
                    <a:pt x="1458" y="952"/>
                    <a:pt x="1533" y="826"/>
                    <a:pt x="1554" y="724"/>
                  </a:cubicBezTo>
                  <a:cubicBezTo>
                    <a:pt x="1601" y="436"/>
                    <a:pt x="1427" y="154"/>
                    <a:pt x="1139" y="54"/>
                  </a:cubicBezTo>
                  <a:cubicBezTo>
                    <a:pt x="912" y="-25"/>
                    <a:pt x="656" y="19"/>
                    <a:pt x="418" y="177"/>
                  </a:cubicBezTo>
                  <a:cubicBezTo>
                    <a:pt x="210" y="330"/>
                    <a:pt x="85" y="538"/>
                    <a:pt x="15" y="851"/>
                  </a:cubicBezTo>
                  <a:lnTo>
                    <a:pt x="0" y="847"/>
                  </a:lnTo>
                  <a:cubicBezTo>
                    <a:pt x="71" y="535"/>
                    <a:pt x="201" y="318"/>
                    <a:pt x="409" y="164"/>
                  </a:cubicBezTo>
                  <a:cubicBezTo>
                    <a:pt x="651" y="3"/>
                    <a:pt x="912" y="-41"/>
                    <a:pt x="1144" y="40"/>
                  </a:cubicBezTo>
                  <a:cubicBezTo>
                    <a:pt x="1439" y="143"/>
                    <a:pt x="1618" y="431"/>
                    <a:pt x="1568" y="727"/>
                  </a:cubicBezTo>
                  <a:cubicBezTo>
                    <a:pt x="1540" y="869"/>
                    <a:pt x="1441" y="969"/>
                    <a:pt x="1315" y="980"/>
                  </a:cubicBezTo>
                  <a:lnTo>
                    <a:pt x="1315" y="980"/>
                  </a:lnTo>
                  <a:cubicBezTo>
                    <a:pt x="1263" y="980"/>
                    <a:pt x="1208" y="953"/>
                    <a:pt x="1208" y="910"/>
                  </a:cubicBezTo>
                  <a:cubicBezTo>
                    <a:pt x="1181" y="790"/>
                    <a:pt x="1144" y="674"/>
                    <a:pt x="1020" y="696"/>
                  </a:cubicBezTo>
                  <a:cubicBezTo>
                    <a:pt x="889" y="708"/>
                    <a:pt x="791" y="777"/>
                    <a:pt x="729" y="902"/>
                  </a:cubicBezTo>
                  <a:cubicBezTo>
                    <a:pt x="678" y="1011"/>
                    <a:pt x="681" y="1128"/>
                    <a:pt x="737" y="1238"/>
                  </a:cubicBezTo>
                  <a:cubicBezTo>
                    <a:pt x="817" y="1396"/>
                    <a:pt x="1005" y="1529"/>
                    <a:pt x="1205" y="1569"/>
                  </a:cubicBezTo>
                  <a:cubicBezTo>
                    <a:pt x="1363" y="1593"/>
                    <a:pt x="1524" y="1580"/>
                    <a:pt x="1669" y="1532"/>
                  </a:cubicBezTo>
                  <a:cubicBezTo>
                    <a:pt x="1763" y="1501"/>
                    <a:pt x="1840" y="1442"/>
                    <a:pt x="1921" y="1380"/>
                  </a:cubicBezTo>
                  <a:cubicBezTo>
                    <a:pt x="1935" y="1369"/>
                    <a:pt x="1949" y="1359"/>
                    <a:pt x="1963" y="1348"/>
                  </a:cubicBezTo>
                  <a:cubicBezTo>
                    <a:pt x="2109" y="1236"/>
                    <a:pt x="2214" y="1062"/>
                    <a:pt x="2269" y="847"/>
                  </a:cubicBezTo>
                  <a:lnTo>
                    <a:pt x="2283" y="851"/>
                  </a:lnTo>
                  <a:cubicBezTo>
                    <a:pt x="2228" y="1070"/>
                    <a:pt x="2121" y="1246"/>
                    <a:pt x="1972" y="1360"/>
                  </a:cubicBezTo>
                  <a:cubicBezTo>
                    <a:pt x="1958" y="1371"/>
                    <a:pt x="1944" y="1381"/>
                    <a:pt x="1930" y="1392"/>
                  </a:cubicBezTo>
                  <a:cubicBezTo>
                    <a:pt x="1848" y="1455"/>
                    <a:pt x="1770" y="1515"/>
                    <a:pt x="1674" y="1547"/>
                  </a:cubicBezTo>
                  <a:cubicBezTo>
                    <a:pt x="1576" y="1579"/>
                    <a:pt x="1470" y="1596"/>
                    <a:pt x="1362" y="1596"/>
                  </a:cubicBezTo>
                  <a:close/>
                </a:path>
              </a:pathLst>
            </a:custGeom>
            <a:solidFill>
              <a:srgbClr val="FFFFFF"/>
            </a:solidFill>
            <a:ln>
              <a:noFill/>
            </a:ln>
          </p:spPr>
          <p:txBody>
            <a:bodyPr anchorCtr="1" anchor="ctr" bIns="45000" lIns="90000" spcFirstLastPara="1" rIns="90000" wrap="square" tIns="450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grpSp>
      <p:pic>
        <p:nvPicPr>
          <p:cNvPr id="592" name="Google Shape;592;p9"/>
          <p:cNvPicPr preferRelativeResize="0"/>
          <p:nvPr/>
        </p:nvPicPr>
        <p:blipFill>
          <a:blip r:embed="rId4">
            <a:alphaModFix/>
          </a:blip>
          <a:stretch>
            <a:fillRect/>
          </a:stretch>
        </p:blipFill>
        <p:spPr>
          <a:xfrm>
            <a:off x="720000" y="445583"/>
            <a:ext cx="7703999" cy="4697916"/>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6" name="Shape 596"/>
        <p:cNvGrpSpPr/>
        <p:nvPr/>
      </p:nvGrpSpPr>
      <p:grpSpPr>
        <a:xfrm>
          <a:off x="0" y="0"/>
          <a:ext cx="0" cy="0"/>
          <a:chOff x="0" y="0"/>
          <a:chExt cx="0" cy="0"/>
        </a:xfrm>
      </p:grpSpPr>
      <p:sp>
        <p:nvSpPr>
          <p:cNvPr id="597" name="Google Shape;597;p11"/>
          <p:cNvSpPr txBox="1"/>
          <p:nvPr>
            <p:ph type="title"/>
          </p:nvPr>
        </p:nvSpPr>
        <p:spPr>
          <a:xfrm>
            <a:off x="720000" y="-76662"/>
            <a:ext cx="77040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n" sz="2400"/>
              <a:t>Physical Organization &amp; Access Controls</a:t>
            </a:r>
            <a:endParaRPr sz="2400"/>
          </a:p>
        </p:txBody>
      </p:sp>
      <p:sp>
        <p:nvSpPr>
          <p:cNvPr id="598" name="Google Shape;598;p11"/>
          <p:cNvSpPr/>
          <p:nvPr/>
        </p:nvSpPr>
        <p:spPr>
          <a:xfrm rot="5400000">
            <a:off x="34447" y="502819"/>
            <a:ext cx="275593" cy="262034"/>
          </a:xfrm>
          <a:custGeom>
            <a:rect b="b" l="l" r="r" t="t"/>
            <a:pathLst>
              <a:path extrusionOk="0" h="2009" w="2113">
                <a:moveTo>
                  <a:pt x="1748" y="1410"/>
                </a:moveTo>
                <a:lnTo>
                  <a:pt x="1131" y="1177"/>
                </a:lnTo>
                <a:cubicBezTo>
                  <a:pt x="1129" y="1177"/>
                  <a:pt x="1127" y="1175"/>
                  <a:pt x="1126" y="1175"/>
                </a:cubicBezTo>
                <a:cubicBezTo>
                  <a:pt x="1131" y="1153"/>
                  <a:pt x="1146" y="1133"/>
                  <a:pt x="1169" y="1125"/>
                </a:cubicBezTo>
                <a:lnTo>
                  <a:pt x="2113" y="767"/>
                </a:lnTo>
                <a:lnTo>
                  <a:pt x="1164" y="1095"/>
                </a:lnTo>
                <a:cubicBezTo>
                  <a:pt x="1149" y="1100"/>
                  <a:pt x="1133" y="1100"/>
                  <a:pt x="1118" y="1094"/>
                </a:cubicBezTo>
                <a:lnTo>
                  <a:pt x="1484" y="598"/>
                </a:lnTo>
                <a:lnTo>
                  <a:pt x="1101" y="1086"/>
                </a:lnTo>
                <a:cubicBezTo>
                  <a:pt x="1084" y="1074"/>
                  <a:pt x="1072" y="1054"/>
                  <a:pt x="1072" y="1030"/>
                </a:cubicBezTo>
                <a:lnTo>
                  <a:pt x="1057" y="0"/>
                </a:lnTo>
                <a:lnTo>
                  <a:pt x="1041" y="1030"/>
                </a:lnTo>
                <a:cubicBezTo>
                  <a:pt x="1041" y="1054"/>
                  <a:pt x="1029" y="1074"/>
                  <a:pt x="1012" y="1086"/>
                </a:cubicBezTo>
                <a:lnTo>
                  <a:pt x="629" y="598"/>
                </a:lnTo>
                <a:lnTo>
                  <a:pt x="995" y="1094"/>
                </a:lnTo>
                <a:cubicBezTo>
                  <a:pt x="981" y="1100"/>
                  <a:pt x="965" y="1100"/>
                  <a:pt x="950" y="1095"/>
                </a:cubicBezTo>
                <a:lnTo>
                  <a:pt x="0" y="767"/>
                </a:lnTo>
                <a:lnTo>
                  <a:pt x="944" y="1125"/>
                </a:lnTo>
                <a:cubicBezTo>
                  <a:pt x="968" y="1133"/>
                  <a:pt x="983" y="1153"/>
                  <a:pt x="988" y="1175"/>
                </a:cubicBezTo>
                <a:cubicBezTo>
                  <a:pt x="986" y="1175"/>
                  <a:pt x="985" y="1177"/>
                  <a:pt x="983" y="1177"/>
                </a:cubicBezTo>
                <a:lnTo>
                  <a:pt x="365" y="1410"/>
                </a:lnTo>
                <a:lnTo>
                  <a:pt x="987" y="1197"/>
                </a:lnTo>
                <a:cubicBezTo>
                  <a:pt x="988" y="1196"/>
                  <a:pt x="988" y="1196"/>
                  <a:pt x="989" y="1196"/>
                </a:cubicBezTo>
                <a:cubicBezTo>
                  <a:pt x="988" y="1208"/>
                  <a:pt x="984" y="1220"/>
                  <a:pt x="976" y="1231"/>
                </a:cubicBezTo>
                <a:lnTo>
                  <a:pt x="403" y="2009"/>
                </a:lnTo>
                <a:lnTo>
                  <a:pt x="1002" y="1247"/>
                </a:lnTo>
                <a:cubicBezTo>
                  <a:pt x="1013" y="1233"/>
                  <a:pt x="1028" y="1224"/>
                  <a:pt x="1043" y="1222"/>
                </a:cubicBezTo>
                <a:cubicBezTo>
                  <a:pt x="1045" y="1227"/>
                  <a:pt x="1047" y="1232"/>
                  <a:pt x="1047" y="1239"/>
                </a:cubicBezTo>
                <a:lnTo>
                  <a:pt x="1057" y="1913"/>
                </a:lnTo>
                <a:lnTo>
                  <a:pt x="1067" y="1239"/>
                </a:lnTo>
                <a:cubicBezTo>
                  <a:pt x="1067" y="1232"/>
                  <a:pt x="1068" y="1227"/>
                  <a:pt x="1071" y="1222"/>
                </a:cubicBezTo>
                <a:cubicBezTo>
                  <a:pt x="1086" y="1224"/>
                  <a:pt x="1101" y="1233"/>
                  <a:pt x="1112" y="1247"/>
                </a:cubicBezTo>
                <a:lnTo>
                  <a:pt x="1710" y="2009"/>
                </a:lnTo>
                <a:lnTo>
                  <a:pt x="1138" y="1231"/>
                </a:lnTo>
                <a:cubicBezTo>
                  <a:pt x="1130" y="1220"/>
                  <a:pt x="1125" y="1208"/>
                  <a:pt x="1125" y="1196"/>
                </a:cubicBezTo>
                <a:cubicBezTo>
                  <a:pt x="1125" y="1196"/>
                  <a:pt x="1126" y="1196"/>
                  <a:pt x="1127" y="1197"/>
                </a:cubicBezTo>
                <a:lnTo>
                  <a:pt x="1748" y="1410"/>
                </a:lnTo>
                <a:close/>
              </a:path>
            </a:pathLst>
          </a:custGeom>
          <a:solidFill>
            <a:schemeClr val="dk1"/>
          </a:solidFill>
          <a:ln cap="flat" cmpd="sng" w="9525">
            <a:solidFill>
              <a:schemeClr val="dk1"/>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99" name="Google Shape;599;p11"/>
          <p:cNvSpPr/>
          <p:nvPr/>
        </p:nvSpPr>
        <p:spPr>
          <a:xfrm rot="5400000">
            <a:off x="11557" y="917774"/>
            <a:ext cx="275593" cy="298685"/>
          </a:xfrm>
          <a:custGeom>
            <a:rect b="b" l="l" r="r" t="t"/>
            <a:pathLst>
              <a:path extrusionOk="0" h="2290" w="2113">
                <a:moveTo>
                  <a:pt x="1163" y="1194"/>
                </a:moveTo>
                <a:lnTo>
                  <a:pt x="2113" y="1522"/>
                </a:lnTo>
                <a:lnTo>
                  <a:pt x="1169" y="1164"/>
                </a:lnTo>
                <a:cubicBezTo>
                  <a:pt x="1157" y="1160"/>
                  <a:pt x="1148" y="1153"/>
                  <a:pt x="1140" y="1145"/>
                </a:cubicBezTo>
                <a:cubicBezTo>
                  <a:pt x="1148" y="1136"/>
                  <a:pt x="1157" y="1130"/>
                  <a:pt x="1169" y="1125"/>
                </a:cubicBezTo>
                <a:lnTo>
                  <a:pt x="2113" y="768"/>
                </a:lnTo>
                <a:lnTo>
                  <a:pt x="1163" y="1095"/>
                </a:lnTo>
                <a:cubicBezTo>
                  <a:pt x="1149" y="1099"/>
                  <a:pt x="1137" y="1099"/>
                  <a:pt x="1124" y="1096"/>
                </a:cubicBezTo>
                <a:cubicBezTo>
                  <a:pt x="1124" y="1083"/>
                  <a:pt x="1128" y="1070"/>
                  <a:pt x="1137" y="1059"/>
                </a:cubicBezTo>
                <a:lnTo>
                  <a:pt x="1709" y="279"/>
                </a:lnTo>
                <a:lnTo>
                  <a:pt x="1111" y="1043"/>
                </a:lnTo>
                <a:cubicBezTo>
                  <a:pt x="1103" y="1053"/>
                  <a:pt x="1092" y="1060"/>
                  <a:pt x="1081" y="1065"/>
                </a:cubicBezTo>
                <a:cubicBezTo>
                  <a:pt x="1075" y="1054"/>
                  <a:pt x="1072" y="1043"/>
                  <a:pt x="1071" y="1030"/>
                </a:cubicBezTo>
                <a:lnTo>
                  <a:pt x="1056" y="0"/>
                </a:lnTo>
                <a:lnTo>
                  <a:pt x="1041" y="1030"/>
                </a:lnTo>
                <a:cubicBezTo>
                  <a:pt x="1041" y="1043"/>
                  <a:pt x="1037" y="1054"/>
                  <a:pt x="1031" y="1065"/>
                </a:cubicBezTo>
                <a:cubicBezTo>
                  <a:pt x="1020" y="1060"/>
                  <a:pt x="1009" y="1053"/>
                  <a:pt x="1001" y="1043"/>
                </a:cubicBezTo>
                <a:lnTo>
                  <a:pt x="403" y="279"/>
                </a:lnTo>
                <a:lnTo>
                  <a:pt x="975" y="1059"/>
                </a:lnTo>
                <a:cubicBezTo>
                  <a:pt x="984" y="1070"/>
                  <a:pt x="988" y="1083"/>
                  <a:pt x="988" y="1096"/>
                </a:cubicBezTo>
                <a:cubicBezTo>
                  <a:pt x="975" y="1099"/>
                  <a:pt x="962" y="1099"/>
                  <a:pt x="949" y="1095"/>
                </a:cubicBezTo>
                <a:lnTo>
                  <a:pt x="0" y="768"/>
                </a:lnTo>
                <a:lnTo>
                  <a:pt x="943" y="1125"/>
                </a:lnTo>
                <a:cubicBezTo>
                  <a:pt x="956" y="1130"/>
                  <a:pt x="964" y="1136"/>
                  <a:pt x="972" y="1145"/>
                </a:cubicBezTo>
                <a:cubicBezTo>
                  <a:pt x="964" y="1153"/>
                  <a:pt x="956" y="1160"/>
                  <a:pt x="943" y="1164"/>
                </a:cubicBezTo>
                <a:lnTo>
                  <a:pt x="0" y="1522"/>
                </a:lnTo>
                <a:lnTo>
                  <a:pt x="949" y="1194"/>
                </a:lnTo>
                <a:cubicBezTo>
                  <a:pt x="962" y="1190"/>
                  <a:pt x="975" y="1190"/>
                  <a:pt x="988" y="1194"/>
                </a:cubicBezTo>
                <a:cubicBezTo>
                  <a:pt x="988" y="1207"/>
                  <a:pt x="984" y="1220"/>
                  <a:pt x="975" y="1231"/>
                </a:cubicBezTo>
                <a:lnTo>
                  <a:pt x="403" y="2010"/>
                </a:lnTo>
                <a:lnTo>
                  <a:pt x="1001" y="1246"/>
                </a:lnTo>
                <a:cubicBezTo>
                  <a:pt x="1009" y="1236"/>
                  <a:pt x="1020" y="1229"/>
                  <a:pt x="1031" y="1225"/>
                </a:cubicBezTo>
                <a:cubicBezTo>
                  <a:pt x="1037" y="1235"/>
                  <a:pt x="1041" y="1246"/>
                  <a:pt x="1041" y="1259"/>
                </a:cubicBezTo>
                <a:lnTo>
                  <a:pt x="1056" y="2290"/>
                </a:lnTo>
                <a:lnTo>
                  <a:pt x="1071" y="1259"/>
                </a:lnTo>
                <a:cubicBezTo>
                  <a:pt x="1072" y="1246"/>
                  <a:pt x="1075" y="1235"/>
                  <a:pt x="1081" y="1225"/>
                </a:cubicBezTo>
                <a:cubicBezTo>
                  <a:pt x="1092" y="1229"/>
                  <a:pt x="1103" y="1236"/>
                  <a:pt x="1111" y="1246"/>
                </a:cubicBezTo>
                <a:lnTo>
                  <a:pt x="1709" y="2010"/>
                </a:lnTo>
                <a:lnTo>
                  <a:pt x="1137" y="1231"/>
                </a:lnTo>
                <a:cubicBezTo>
                  <a:pt x="1128" y="1220"/>
                  <a:pt x="1124" y="1207"/>
                  <a:pt x="1124" y="1194"/>
                </a:cubicBezTo>
                <a:cubicBezTo>
                  <a:pt x="1137" y="1190"/>
                  <a:pt x="1149" y="1190"/>
                  <a:pt x="1163" y="1194"/>
                </a:cubicBezTo>
                <a:close/>
              </a:path>
            </a:pathLst>
          </a:custGeom>
          <a:solidFill>
            <a:schemeClr val="dk1"/>
          </a:solidFill>
          <a:ln cap="flat" cmpd="sng" w="9525">
            <a:solidFill>
              <a:schemeClr val="dk1"/>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00" name="Google Shape;600;p11"/>
          <p:cNvSpPr/>
          <p:nvPr/>
        </p:nvSpPr>
        <p:spPr>
          <a:xfrm rot="5400000">
            <a:off x="14687" y="1353403"/>
            <a:ext cx="275593" cy="293728"/>
          </a:xfrm>
          <a:custGeom>
            <a:rect b="b" l="l" r="r" t="t"/>
            <a:pathLst>
              <a:path extrusionOk="0" h="2252" w="2113">
                <a:moveTo>
                  <a:pt x="1056" y="1657"/>
                </a:moveTo>
                <a:cubicBezTo>
                  <a:pt x="1053" y="1657"/>
                  <a:pt x="1051" y="1657"/>
                  <a:pt x="1047" y="1657"/>
                </a:cubicBezTo>
                <a:lnTo>
                  <a:pt x="1056" y="2252"/>
                </a:lnTo>
                <a:lnTo>
                  <a:pt x="1065" y="1657"/>
                </a:lnTo>
                <a:cubicBezTo>
                  <a:pt x="1062" y="1657"/>
                  <a:pt x="1059" y="1657"/>
                  <a:pt x="1056" y="1657"/>
                </a:cubicBezTo>
                <a:moveTo>
                  <a:pt x="575" y="1315"/>
                </a:moveTo>
                <a:lnTo>
                  <a:pt x="44" y="1516"/>
                </a:lnTo>
                <a:lnTo>
                  <a:pt x="580" y="1331"/>
                </a:lnTo>
                <a:cubicBezTo>
                  <a:pt x="578" y="1326"/>
                  <a:pt x="576" y="1321"/>
                  <a:pt x="575" y="1315"/>
                </a:cubicBezTo>
                <a:moveTo>
                  <a:pt x="751" y="735"/>
                </a:moveTo>
                <a:lnTo>
                  <a:pt x="431" y="326"/>
                </a:lnTo>
                <a:lnTo>
                  <a:pt x="739" y="745"/>
                </a:lnTo>
                <a:cubicBezTo>
                  <a:pt x="743" y="741"/>
                  <a:pt x="747" y="739"/>
                  <a:pt x="751" y="735"/>
                </a:cubicBezTo>
                <a:moveTo>
                  <a:pt x="1538" y="1315"/>
                </a:moveTo>
                <a:cubicBezTo>
                  <a:pt x="1536" y="1321"/>
                  <a:pt x="1535" y="1326"/>
                  <a:pt x="1532" y="1331"/>
                </a:cubicBezTo>
                <a:lnTo>
                  <a:pt x="2069" y="1516"/>
                </a:lnTo>
                <a:lnTo>
                  <a:pt x="1538" y="1315"/>
                </a:lnTo>
                <a:moveTo>
                  <a:pt x="1374" y="745"/>
                </a:moveTo>
                <a:lnTo>
                  <a:pt x="1682" y="326"/>
                </a:lnTo>
                <a:lnTo>
                  <a:pt x="1361" y="735"/>
                </a:lnTo>
                <a:cubicBezTo>
                  <a:pt x="1365" y="739"/>
                  <a:pt x="1369" y="741"/>
                  <a:pt x="1374" y="745"/>
                </a:cubicBezTo>
                <a:moveTo>
                  <a:pt x="1056" y="0"/>
                </a:moveTo>
                <a:lnTo>
                  <a:pt x="1072" y="1031"/>
                </a:lnTo>
                <a:cubicBezTo>
                  <a:pt x="1072" y="1077"/>
                  <a:pt x="1119" y="1110"/>
                  <a:pt x="1163" y="1096"/>
                </a:cubicBezTo>
                <a:lnTo>
                  <a:pt x="2113" y="767"/>
                </a:lnTo>
                <a:lnTo>
                  <a:pt x="1169" y="1125"/>
                </a:lnTo>
                <a:cubicBezTo>
                  <a:pt x="1125" y="1141"/>
                  <a:pt x="1110" y="1194"/>
                  <a:pt x="1137" y="1231"/>
                </a:cubicBezTo>
                <a:lnTo>
                  <a:pt x="1710" y="2010"/>
                </a:lnTo>
                <a:lnTo>
                  <a:pt x="1111" y="1247"/>
                </a:lnTo>
                <a:cubicBezTo>
                  <a:pt x="1084" y="1211"/>
                  <a:pt x="1029" y="1211"/>
                  <a:pt x="1001" y="1247"/>
                </a:cubicBezTo>
                <a:lnTo>
                  <a:pt x="403" y="2010"/>
                </a:lnTo>
                <a:lnTo>
                  <a:pt x="975" y="1231"/>
                </a:lnTo>
                <a:cubicBezTo>
                  <a:pt x="1003" y="1194"/>
                  <a:pt x="988" y="1141"/>
                  <a:pt x="944" y="1125"/>
                </a:cubicBezTo>
                <a:lnTo>
                  <a:pt x="0" y="767"/>
                </a:lnTo>
                <a:lnTo>
                  <a:pt x="949" y="1096"/>
                </a:lnTo>
                <a:cubicBezTo>
                  <a:pt x="994" y="1110"/>
                  <a:pt x="1040" y="1077"/>
                  <a:pt x="1041" y="1031"/>
                </a:cubicBezTo>
                <a:lnTo>
                  <a:pt x="1056" y="0"/>
                </a:lnTo>
                <a:close/>
              </a:path>
            </a:pathLst>
          </a:custGeom>
          <a:solidFill>
            <a:schemeClr val="dk1"/>
          </a:solidFill>
          <a:ln cap="flat" cmpd="sng" w="9525">
            <a:solidFill>
              <a:schemeClr val="dk1"/>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pic>
        <p:nvPicPr>
          <p:cNvPr id="601" name="Google Shape;601;p11"/>
          <p:cNvPicPr preferRelativeResize="0"/>
          <p:nvPr/>
        </p:nvPicPr>
        <p:blipFill>
          <a:blip r:embed="rId4">
            <a:alphaModFix/>
          </a:blip>
          <a:stretch>
            <a:fillRect/>
          </a:stretch>
        </p:blipFill>
        <p:spPr>
          <a:xfrm>
            <a:off x="5625" y="414775"/>
            <a:ext cx="7519402" cy="4666400"/>
          </a:xfrm>
          <a:prstGeom prst="rect">
            <a:avLst/>
          </a:prstGeom>
          <a:noFill/>
          <a:ln>
            <a:noFill/>
          </a:ln>
        </p:spPr>
      </p:pic>
      <p:pic>
        <p:nvPicPr>
          <p:cNvPr id="602" name="Google Shape;602;p11"/>
          <p:cNvPicPr preferRelativeResize="0"/>
          <p:nvPr/>
        </p:nvPicPr>
        <p:blipFill>
          <a:blip r:embed="rId5">
            <a:alphaModFix/>
          </a:blip>
          <a:stretch>
            <a:fillRect/>
          </a:stretch>
        </p:blipFill>
        <p:spPr>
          <a:xfrm>
            <a:off x="6288426" y="3153751"/>
            <a:ext cx="2855575" cy="1927425"/>
          </a:xfrm>
          <a:prstGeom prst="rect">
            <a:avLst/>
          </a:prstGeom>
          <a:noFill/>
          <a:ln>
            <a:noFill/>
          </a:ln>
        </p:spPr>
      </p:pic>
      <p:pic>
        <p:nvPicPr>
          <p:cNvPr id="603" name="Google Shape;603;p11"/>
          <p:cNvPicPr preferRelativeResize="0"/>
          <p:nvPr/>
        </p:nvPicPr>
        <p:blipFill>
          <a:blip r:embed="rId6">
            <a:alphaModFix/>
          </a:blip>
          <a:stretch>
            <a:fillRect/>
          </a:stretch>
        </p:blipFill>
        <p:spPr>
          <a:xfrm>
            <a:off x="3586325" y="2129901"/>
            <a:ext cx="358000" cy="217375"/>
          </a:xfrm>
          <a:prstGeom prst="rect">
            <a:avLst/>
          </a:prstGeom>
          <a:noFill/>
          <a:ln>
            <a:noFill/>
          </a:ln>
        </p:spPr>
      </p:pic>
      <p:sp>
        <p:nvSpPr>
          <p:cNvPr id="604" name="Google Shape;604;p11"/>
          <p:cNvSpPr txBox="1"/>
          <p:nvPr/>
        </p:nvSpPr>
        <p:spPr>
          <a:xfrm>
            <a:off x="3312025" y="1912400"/>
            <a:ext cx="1060200" cy="21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500">
                <a:solidFill>
                  <a:schemeClr val="lt1"/>
                </a:solidFill>
                <a:latin typeface="Roboto"/>
                <a:ea typeface="Roboto"/>
                <a:cs typeface="Roboto"/>
                <a:sym typeface="Roboto"/>
              </a:rPr>
              <a:t>Ecommerce DB Server</a:t>
            </a:r>
            <a:endParaRPr b="1" sz="500">
              <a:solidFill>
                <a:schemeClr val="lt1"/>
              </a:solidFill>
              <a:latin typeface="Roboto"/>
              <a:ea typeface="Roboto"/>
              <a:cs typeface="Roboto"/>
              <a:sym typeface="Roboto"/>
            </a:endParaRPr>
          </a:p>
        </p:txBody>
      </p:sp>
      <p:pic>
        <p:nvPicPr>
          <p:cNvPr id="605" name="Google Shape;605;p11"/>
          <p:cNvPicPr preferRelativeResize="0"/>
          <p:nvPr/>
        </p:nvPicPr>
        <p:blipFill>
          <a:blip r:embed="rId7">
            <a:alphaModFix/>
          </a:blip>
          <a:stretch>
            <a:fillRect/>
          </a:stretch>
        </p:blipFill>
        <p:spPr>
          <a:xfrm>
            <a:off x="4768408" y="1912394"/>
            <a:ext cx="592892" cy="217500"/>
          </a:xfrm>
          <a:prstGeom prst="rect">
            <a:avLst/>
          </a:prstGeom>
          <a:noFill/>
          <a:ln>
            <a:noFill/>
          </a:ln>
        </p:spPr>
      </p:pic>
      <p:sp>
        <p:nvSpPr>
          <p:cNvPr id="606" name="Google Shape;606;p11"/>
          <p:cNvSpPr/>
          <p:nvPr/>
        </p:nvSpPr>
        <p:spPr>
          <a:xfrm>
            <a:off x="4739700" y="1824600"/>
            <a:ext cx="669900" cy="357600"/>
          </a:xfrm>
          <a:prstGeom prst="roundRect">
            <a:avLst>
              <a:gd fmla="val 16667" name="adj"/>
            </a:avLst>
          </a:prstGeom>
          <a:solidFill>
            <a:srgbClr val="F9A5EB">
              <a:alpha val="3063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Light"/>
              <a:ea typeface="Montserrat Light"/>
              <a:cs typeface="Montserrat Light"/>
              <a:sym typeface="Montserrat Light"/>
            </a:endParaRPr>
          </a:p>
        </p:txBody>
      </p:sp>
      <p:sp>
        <p:nvSpPr>
          <p:cNvPr id="607" name="Google Shape;607;p11"/>
          <p:cNvSpPr txBox="1"/>
          <p:nvPr/>
        </p:nvSpPr>
        <p:spPr>
          <a:xfrm>
            <a:off x="0" y="4541775"/>
            <a:ext cx="16191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solidFill>
                  <a:schemeClr val="lt1"/>
                </a:solidFill>
                <a:latin typeface="Roboto"/>
                <a:ea typeface="Roboto"/>
                <a:cs typeface="Roboto"/>
                <a:sym typeface="Roboto"/>
              </a:rPr>
              <a:t>Note: This is a simplified illustration of devices used. For the complete network diagram, please refer to slide "Network Infrastructure".</a:t>
            </a:r>
            <a:endParaRPr sz="700">
              <a:solidFill>
                <a:schemeClr val="lt1"/>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1" name="Shape 611"/>
        <p:cNvGrpSpPr/>
        <p:nvPr/>
      </p:nvGrpSpPr>
      <p:grpSpPr>
        <a:xfrm>
          <a:off x="0" y="0"/>
          <a:ext cx="0" cy="0"/>
          <a:chOff x="0" y="0"/>
          <a:chExt cx="0" cy="0"/>
        </a:xfrm>
      </p:grpSpPr>
      <p:sp>
        <p:nvSpPr>
          <p:cNvPr id="612" name="Google Shape;612;g3506e9fcfef_0_5"/>
          <p:cNvSpPr txBox="1"/>
          <p:nvPr>
            <p:ph type="title"/>
          </p:nvPr>
        </p:nvSpPr>
        <p:spPr>
          <a:xfrm>
            <a:off x="720000" y="-76662"/>
            <a:ext cx="7704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SzPts val="3000"/>
              <a:buNone/>
            </a:pPr>
            <a:r>
              <a:rPr lang="en" sz="2400"/>
              <a:t>Network Monitoring &amp; Software</a:t>
            </a:r>
            <a:endParaRPr sz="2400"/>
          </a:p>
          <a:p>
            <a:pPr indent="0" lvl="0" marL="0" rtl="0" algn="ctr">
              <a:lnSpc>
                <a:spcPct val="100000"/>
              </a:lnSpc>
              <a:spcBef>
                <a:spcPts val="0"/>
              </a:spcBef>
              <a:spcAft>
                <a:spcPts val="0"/>
              </a:spcAft>
              <a:buSzPts val="3000"/>
              <a:buNone/>
            </a:pPr>
            <a:r>
              <a:t/>
            </a:r>
            <a:endParaRPr sz="2400"/>
          </a:p>
        </p:txBody>
      </p:sp>
      <p:sp>
        <p:nvSpPr>
          <p:cNvPr id="613" name="Google Shape;613;g3506e9fcfef_0_5"/>
          <p:cNvSpPr/>
          <p:nvPr/>
        </p:nvSpPr>
        <p:spPr>
          <a:xfrm rot="5400000">
            <a:off x="34447" y="502819"/>
            <a:ext cx="275593" cy="262034"/>
          </a:xfrm>
          <a:custGeom>
            <a:rect b="b" l="l" r="r" t="t"/>
            <a:pathLst>
              <a:path extrusionOk="0" h="2009" w="2113">
                <a:moveTo>
                  <a:pt x="1748" y="1410"/>
                </a:moveTo>
                <a:lnTo>
                  <a:pt x="1131" y="1177"/>
                </a:lnTo>
                <a:cubicBezTo>
                  <a:pt x="1129" y="1177"/>
                  <a:pt x="1127" y="1175"/>
                  <a:pt x="1126" y="1175"/>
                </a:cubicBezTo>
                <a:cubicBezTo>
                  <a:pt x="1131" y="1153"/>
                  <a:pt x="1146" y="1133"/>
                  <a:pt x="1169" y="1125"/>
                </a:cubicBezTo>
                <a:lnTo>
                  <a:pt x="2113" y="767"/>
                </a:lnTo>
                <a:lnTo>
                  <a:pt x="1164" y="1095"/>
                </a:lnTo>
                <a:cubicBezTo>
                  <a:pt x="1149" y="1100"/>
                  <a:pt x="1133" y="1100"/>
                  <a:pt x="1118" y="1094"/>
                </a:cubicBezTo>
                <a:lnTo>
                  <a:pt x="1484" y="598"/>
                </a:lnTo>
                <a:lnTo>
                  <a:pt x="1101" y="1086"/>
                </a:lnTo>
                <a:cubicBezTo>
                  <a:pt x="1084" y="1074"/>
                  <a:pt x="1072" y="1054"/>
                  <a:pt x="1072" y="1030"/>
                </a:cubicBezTo>
                <a:lnTo>
                  <a:pt x="1057" y="0"/>
                </a:lnTo>
                <a:lnTo>
                  <a:pt x="1041" y="1030"/>
                </a:lnTo>
                <a:cubicBezTo>
                  <a:pt x="1041" y="1054"/>
                  <a:pt x="1029" y="1074"/>
                  <a:pt x="1012" y="1086"/>
                </a:cubicBezTo>
                <a:lnTo>
                  <a:pt x="629" y="598"/>
                </a:lnTo>
                <a:lnTo>
                  <a:pt x="995" y="1094"/>
                </a:lnTo>
                <a:cubicBezTo>
                  <a:pt x="981" y="1100"/>
                  <a:pt x="965" y="1100"/>
                  <a:pt x="950" y="1095"/>
                </a:cubicBezTo>
                <a:lnTo>
                  <a:pt x="0" y="767"/>
                </a:lnTo>
                <a:lnTo>
                  <a:pt x="944" y="1125"/>
                </a:lnTo>
                <a:cubicBezTo>
                  <a:pt x="968" y="1133"/>
                  <a:pt x="983" y="1153"/>
                  <a:pt x="988" y="1175"/>
                </a:cubicBezTo>
                <a:cubicBezTo>
                  <a:pt x="986" y="1175"/>
                  <a:pt x="985" y="1177"/>
                  <a:pt x="983" y="1177"/>
                </a:cubicBezTo>
                <a:lnTo>
                  <a:pt x="365" y="1410"/>
                </a:lnTo>
                <a:lnTo>
                  <a:pt x="987" y="1197"/>
                </a:lnTo>
                <a:cubicBezTo>
                  <a:pt x="988" y="1196"/>
                  <a:pt x="988" y="1196"/>
                  <a:pt x="989" y="1196"/>
                </a:cubicBezTo>
                <a:cubicBezTo>
                  <a:pt x="988" y="1208"/>
                  <a:pt x="984" y="1220"/>
                  <a:pt x="976" y="1231"/>
                </a:cubicBezTo>
                <a:lnTo>
                  <a:pt x="403" y="2009"/>
                </a:lnTo>
                <a:lnTo>
                  <a:pt x="1002" y="1247"/>
                </a:lnTo>
                <a:cubicBezTo>
                  <a:pt x="1013" y="1233"/>
                  <a:pt x="1028" y="1224"/>
                  <a:pt x="1043" y="1222"/>
                </a:cubicBezTo>
                <a:cubicBezTo>
                  <a:pt x="1045" y="1227"/>
                  <a:pt x="1047" y="1232"/>
                  <a:pt x="1047" y="1239"/>
                </a:cubicBezTo>
                <a:lnTo>
                  <a:pt x="1057" y="1913"/>
                </a:lnTo>
                <a:lnTo>
                  <a:pt x="1067" y="1239"/>
                </a:lnTo>
                <a:cubicBezTo>
                  <a:pt x="1067" y="1232"/>
                  <a:pt x="1068" y="1227"/>
                  <a:pt x="1071" y="1222"/>
                </a:cubicBezTo>
                <a:cubicBezTo>
                  <a:pt x="1086" y="1224"/>
                  <a:pt x="1101" y="1233"/>
                  <a:pt x="1112" y="1247"/>
                </a:cubicBezTo>
                <a:lnTo>
                  <a:pt x="1710" y="2009"/>
                </a:lnTo>
                <a:lnTo>
                  <a:pt x="1138" y="1231"/>
                </a:lnTo>
                <a:cubicBezTo>
                  <a:pt x="1130" y="1220"/>
                  <a:pt x="1125" y="1208"/>
                  <a:pt x="1125" y="1196"/>
                </a:cubicBezTo>
                <a:cubicBezTo>
                  <a:pt x="1125" y="1196"/>
                  <a:pt x="1126" y="1196"/>
                  <a:pt x="1127" y="1197"/>
                </a:cubicBezTo>
                <a:lnTo>
                  <a:pt x="1748" y="1410"/>
                </a:lnTo>
                <a:close/>
              </a:path>
            </a:pathLst>
          </a:custGeom>
          <a:solidFill>
            <a:schemeClr val="dk1"/>
          </a:solidFill>
          <a:ln cap="flat" cmpd="sng" w="9525">
            <a:solidFill>
              <a:schemeClr val="dk1"/>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14" name="Google Shape;614;g3506e9fcfef_0_5"/>
          <p:cNvSpPr/>
          <p:nvPr/>
        </p:nvSpPr>
        <p:spPr>
          <a:xfrm rot="5400000">
            <a:off x="11557" y="917774"/>
            <a:ext cx="275593" cy="298685"/>
          </a:xfrm>
          <a:custGeom>
            <a:rect b="b" l="l" r="r" t="t"/>
            <a:pathLst>
              <a:path extrusionOk="0" h="2290" w="2113">
                <a:moveTo>
                  <a:pt x="1163" y="1194"/>
                </a:moveTo>
                <a:lnTo>
                  <a:pt x="2113" y="1522"/>
                </a:lnTo>
                <a:lnTo>
                  <a:pt x="1169" y="1164"/>
                </a:lnTo>
                <a:cubicBezTo>
                  <a:pt x="1157" y="1160"/>
                  <a:pt x="1148" y="1153"/>
                  <a:pt x="1140" y="1145"/>
                </a:cubicBezTo>
                <a:cubicBezTo>
                  <a:pt x="1148" y="1136"/>
                  <a:pt x="1157" y="1130"/>
                  <a:pt x="1169" y="1125"/>
                </a:cubicBezTo>
                <a:lnTo>
                  <a:pt x="2113" y="768"/>
                </a:lnTo>
                <a:lnTo>
                  <a:pt x="1163" y="1095"/>
                </a:lnTo>
                <a:cubicBezTo>
                  <a:pt x="1149" y="1099"/>
                  <a:pt x="1137" y="1099"/>
                  <a:pt x="1124" y="1096"/>
                </a:cubicBezTo>
                <a:cubicBezTo>
                  <a:pt x="1124" y="1083"/>
                  <a:pt x="1128" y="1070"/>
                  <a:pt x="1137" y="1059"/>
                </a:cubicBezTo>
                <a:lnTo>
                  <a:pt x="1709" y="279"/>
                </a:lnTo>
                <a:lnTo>
                  <a:pt x="1111" y="1043"/>
                </a:lnTo>
                <a:cubicBezTo>
                  <a:pt x="1103" y="1053"/>
                  <a:pt x="1092" y="1060"/>
                  <a:pt x="1081" y="1065"/>
                </a:cubicBezTo>
                <a:cubicBezTo>
                  <a:pt x="1075" y="1054"/>
                  <a:pt x="1072" y="1043"/>
                  <a:pt x="1071" y="1030"/>
                </a:cubicBezTo>
                <a:lnTo>
                  <a:pt x="1056" y="0"/>
                </a:lnTo>
                <a:lnTo>
                  <a:pt x="1041" y="1030"/>
                </a:lnTo>
                <a:cubicBezTo>
                  <a:pt x="1041" y="1043"/>
                  <a:pt x="1037" y="1054"/>
                  <a:pt x="1031" y="1065"/>
                </a:cubicBezTo>
                <a:cubicBezTo>
                  <a:pt x="1020" y="1060"/>
                  <a:pt x="1009" y="1053"/>
                  <a:pt x="1001" y="1043"/>
                </a:cubicBezTo>
                <a:lnTo>
                  <a:pt x="403" y="279"/>
                </a:lnTo>
                <a:lnTo>
                  <a:pt x="975" y="1059"/>
                </a:lnTo>
                <a:cubicBezTo>
                  <a:pt x="984" y="1070"/>
                  <a:pt x="988" y="1083"/>
                  <a:pt x="988" y="1096"/>
                </a:cubicBezTo>
                <a:cubicBezTo>
                  <a:pt x="975" y="1099"/>
                  <a:pt x="962" y="1099"/>
                  <a:pt x="949" y="1095"/>
                </a:cubicBezTo>
                <a:lnTo>
                  <a:pt x="0" y="768"/>
                </a:lnTo>
                <a:lnTo>
                  <a:pt x="943" y="1125"/>
                </a:lnTo>
                <a:cubicBezTo>
                  <a:pt x="956" y="1130"/>
                  <a:pt x="964" y="1136"/>
                  <a:pt x="972" y="1145"/>
                </a:cubicBezTo>
                <a:cubicBezTo>
                  <a:pt x="964" y="1153"/>
                  <a:pt x="956" y="1160"/>
                  <a:pt x="943" y="1164"/>
                </a:cubicBezTo>
                <a:lnTo>
                  <a:pt x="0" y="1522"/>
                </a:lnTo>
                <a:lnTo>
                  <a:pt x="949" y="1194"/>
                </a:lnTo>
                <a:cubicBezTo>
                  <a:pt x="962" y="1190"/>
                  <a:pt x="975" y="1190"/>
                  <a:pt x="988" y="1194"/>
                </a:cubicBezTo>
                <a:cubicBezTo>
                  <a:pt x="988" y="1207"/>
                  <a:pt x="984" y="1220"/>
                  <a:pt x="975" y="1231"/>
                </a:cubicBezTo>
                <a:lnTo>
                  <a:pt x="403" y="2010"/>
                </a:lnTo>
                <a:lnTo>
                  <a:pt x="1001" y="1246"/>
                </a:lnTo>
                <a:cubicBezTo>
                  <a:pt x="1009" y="1236"/>
                  <a:pt x="1020" y="1229"/>
                  <a:pt x="1031" y="1225"/>
                </a:cubicBezTo>
                <a:cubicBezTo>
                  <a:pt x="1037" y="1235"/>
                  <a:pt x="1041" y="1246"/>
                  <a:pt x="1041" y="1259"/>
                </a:cubicBezTo>
                <a:lnTo>
                  <a:pt x="1056" y="2290"/>
                </a:lnTo>
                <a:lnTo>
                  <a:pt x="1071" y="1259"/>
                </a:lnTo>
                <a:cubicBezTo>
                  <a:pt x="1072" y="1246"/>
                  <a:pt x="1075" y="1235"/>
                  <a:pt x="1081" y="1225"/>
                </a:cubicBezTo>
                <a:cubicBezTo>
                  <a:pt x="1092" y="1229"/>
                  <a:pt x="1103" y="1236"/>
                  <a:pt x="1111" y="1246"/>
                </a:cubicBezTo>
                <a:lnTo>
                  <a:pt x="1709" y="2010"/>
                </a:lnTo>
                <a:lnTo>
                  <a:pt x="1137" y="1231"/>
                </a:lnTo>
                <a:cubicBezTo>
                  <a:pt x="1128" y="1220"/>
                  <a:pt x="1124" y="1207"/>
                  <a:pt x="1124" y="1194"/>
                </a:cubicBezTo>
                <a:cubicBezTo>
                  <a:pt x="1137" y="1190"/>
                  <a:pt x="1149" y="1190"/>
                  <a:pt x="1163" y="1194"/>
                </a:cubicBezTo>
                <a:close/>
              </a:path>
            </a:pathLst>
          </a:custGeom>
          <a:solidFill>
            <a:schemeClr val="dk1"/>
          </a:solidFill>
          <a:ln cap="flat" cmpd="sng" w="9525">
            <a:solidFill>
              <a:schemeClr val="dk1"/>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15" name="Google Shape;615;g3506e9fcfef_0_5"/>
          <p:cNvSpPr/>
          <p:nvPr/>
        </p:nvSpPr>
        <p:spPr>
          <a:xfrm rot="5400000">
            <a:off x="14687" y="1353403"/>
            <a:ext cx="275593" cy="293728"/>
          </a:xfrm>
          <a:custGeom>
            <a:rect b="b" l="l" r="r" t="t"/>
            <a:pathLst>
              <a:path extrusionOk="0" h="2252" w="2113">
                <a:moveTo>
                  <a:pt x="1056" y="1657"/>
                </a:moveTo>
                <a:cubicBezTo>
                  <a:pt x="1053" y="1657"/>
                  <a:pt x="1051" y="1657"/>
                  <a:pt x="1047" y="1657"/>
                </a:cubicBezTo>
                <a:lnTo>
                  <a:pt x="1056" y="2252"/>
                </a:lnTo>
                <a:lnTo>
                  <a:pt x="1065" y="1657"/>
                </a:lnTo>
                <a:cubicBezTo>
                  <a:pt x="1062" y="1657"/>
                  <a:pt x="1059" y="1657"/>
                  <a:pt x="1056" y="1657"/>
                </a:cubicBezTo>
                <a:moveTo>
                  <a:pt x="575" y="1315"/>
                </a:moveTo>
                <a:lnTo>
                  <a:pt x="44" y="1516"/>
                </a:lnTo>
                <a:lnTo>
                  <a:pt x="580" y="1331"/>
                </a:lnTo>
                <a:cubicBezTo>
                  <a:pt x="578" y="1326"/>
                  <a:pt x="576" y="1321"/>
                  <a:pt x="575" y="1315"/>
                </a:cubicBezTo>
                <a:moveTo>
                  <a:pt x="751" y="735"/>
                </a:moveTo>
                <a:lnTo>
                  <a:pt x="431" y="326"/>
                </a:lnTo>
                <a:lnTo>
                  <a:pt x="739" y="745"/>
                </a:lnTo>
                <a:cubicBezTo>
                  <a:pt x="743" y="741"/>
                  <a:pt x="747" y="739"/>
                  <a:pt x="751" y="735"/>
                </a:cubicBezTo>
                <a:moveTo>
                  <a:pt x="1538" y="1315"/>
                </a:moveTo>
                <a:cubicBezTo>
                  <a:pt x="1536" y="1321"/>
                  <a:pt x="1535" y="1326"/>
                  <a:pt x="1532" y="1331"/>
                </a:cubicBezTo>
                <a:lnTo>
                  <a:pt x="2069" y="1516"/>
                </a:lnTo>
                <a:lnTo>
                  <a:pt x="1538" y="1315"/>
                </a:lnTo>
                <a:moveTo>
                  <a:pt x="1374" y="745"/>
                </a:moveTo>
                <a:lnTo>
                  <a:pt x="1682" y="326"/>
                </a:lnTo>
                <a:lnTo>
                  <a:pt x="1361" y="735"/>
                </a:lnTo>
                <a:cubicBezTo>
                  <a:pt x="1365" y="739"/>
                  <a:pt x="1369" y="741"/>
                  <a:pt x="1374" y="745"/>
                </a:cubicBezTo>
                <a:moveTo>
                  <a:pt x="1056" y="0"/>
                </a:moveTo>
                <a:lnTo>
                  <a:pt x="1072" y="1031"/>
                </a:lnTo>
                <a:cubicBezTo>
                  <a:pt x="1072" y="1077"/>
                  <a:pt x="1119" y="1110"/>
                  <a:pt x="1163" y="1096"/>
                </a:cubicBezTo>
                <a:lnTo>
                  <a:pt x="2113" y="767"/>
                </a:lnTo>
                <a:lnTo>
                  <a:pt x="1169" y="1125"/>
                </a:lnTo>
                <a:cubicBezTo>
                  <a:pt x="1125" y="1141"/>
                  <a:pt x="1110" y="1194"/>
                  <a:pt x="1137" y="1231"/>
                </a:cubicBezTo>
                <a:lnTo>
                  <a:pt x="1710" y="2010"/>
                </a:lnTo>
                <a:lnTo>
                  <a:pt x="1111" y="1247"/>
                </a:lnTo>
                <a:cubicBezTo>
                  <a:pt x="1084" y="1211"/>
                  <a:pt x="1029" y="1211"/>
                  <a:pt x="1001" y="1247"/>
                </a:cubicBezTo>
                <a:lnTo>
                  <a:pt x="403" y="2010"/>
                </a:lnTo>
                <a:lnTo>
                  <a:pt x="975" y="1231"/>
                </a:lnTo>
                <a:cubicBezTo>
                  <a:pt x="1003" y="1194"/>
                  <a:pt x="988" y="1141"/>
                  <a:pt x="944" y="1125"/>
                </a:cubicBezTo>
                <a:lnTo>
                  <a:pt x="0" y="767"/>
                </a:lnTo>
                <a:lnTo>
                  <a:pt x="949" y="1096"/>
                </a:lnTo>
                <a:cubicBezTo>
                  <a:pt x="994" y="1110"/>
                  <a:pt x="1040" y="1077"/>
                  <a:pt x="1041" y="1031"/>
                </a:cubicBezTo>
                <a:lnTo>
                  <a:pt x="1056" y="0"/>
                </a:lnTo>
                <a:close/>
              </a:path>
            </a:pathLst>
          </a:custGeom>
          <a:solidFill>
            <a:schemeClr val="dk1"/>
          </a:solidFill>
          <a:ln cap="flat" cmpd="sng" w="9525">
            <a:solidFill>
              <a:schemeClr val="dk1"/>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pic>
        <p:nvPicPr>
          <p:cNvPr id="616" name="Google Shape;616;g3506e9fcfef_0_5"/>
          <p:cNvPicPr preferRelativeResize="0"/>
          <p:nvPr/>
        </p:nvPicPr>
        <p:blipFill>
          <a:blip r:embed="rId4">
            <a:alphaModFix/>
          </a:blip>
          <a:stretch>
            <a:fillRect/>
          </a:stretch>
        </p:blipFill>
        <p:spPr>
          <a:xfrm>
            <a:off x="1509050" y="496038"/>
            <a:ext cx="5886924" cy="43342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0" name="Shape 620"/>
        <p:cNvGrpSpPr/>
        <p:nvPr/>
      </p:nvGrpSpPr>
      <p:grpSpPr>
        <a:xfrm>
          <a:off x="0" y="0"/>
          <a:ext cx="0" cy="0"/>
          <a:chOff x="0" y="0"/>
          <a:chExt cx="0" cy="0"/>
        </a:xfrm>
      </p:grpSpPr>
      <p:sp>
        <p:nvSpPr>
          <p:cNvPr id="621" name="Google Shape;621;p4"/>
          <p:cNvSpPr txBox="1"/>
          <p:nvPr>
            <p:ph type="title"/>
          </p:nvPr>
        </p:nvSpPr>
        <p:spPr>
          <a:xfrm>
            <a:off x="938200" y="0"/>
            <a:ext cx="4353300" cy="11115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000"/>
              <a:buNone/>
            </a:pPr>
            <a:r>
              <a:rPr lang="en"/>
              <a:t>Expertise</a:t>
            </a:r>
            <a:endParaRPr/>
          </a:p>
        </p:txBody>
      </p:sp>
      <p:pic>
        <p:nvPicPr>
          <p:cNvPr id="622" name="Google Shape;622;p4"/>
          <p:cNvPicPr preferRelativeResize="0"/>
          <p:nvPr>
            <p:ph idx="2" type="pic"/>
          </p:nvPr>
        </p:nvPicPr>
        <p:blipFill rotWithShape="1">
          <a:blip r:embed="rId4">
            <a:alphaModFix/>
          </a:blip>
          <a:srcRect b="0" l="32126" r="32122" t="0"/>
          <a:stretch/>
        </p:blipFill>
        <p:spPr>
          <a:xfrm>
            <a:off x="5691625" y="-69275"/>
            <a:ext cx="3513001" cy="5143502"/>
          </a:xfrm>
          <a:prstGeom prst="rect">
            <a:avLst/>
          </a:prstGeom>
          <a:noFill/>
          <a:ln cap="flat" cmpd="sng" w="9525">
            <a:solidFill>
              <a:schemeClr val="dk1"/>
            </a:solidFill>
            <a:prstDash val="solid"/>
            <a:round/>
            <a:headEnd len="sm" w="sm" type="none"/>
            <a:tailEnd len="sm" w="sm" type="none"/>
          </a:ln>
        </p:spPr>
      </p:pic>
      <p:grpSp>
        <p:nvGrpSpPr>
          <p:cNvPr id="623" name="Google Shape;623;p4"/>
          <p:cNvGrpSpPr/>
          <p:nvPr/>
        </p:nvGrpSpPr>
        <p:grpSpPr>
          <a:xfrm>
            <a:off x="4857970" y="1017640"/>
            <a:ext cx="639360" cy="639360"/>
            <a:chOff x="75745" y="51840"/>
            <a:chExt cx="639360" cy="639360"/>
          </a:xfrm>
        </p:grpSpPr>
        <p:sp>
          <p:nvSpPr>
            <p:cNvPr id="624" name="Google Shape;624;p4"/>
            <p:cNvSpPr/>
            <p:nvPr/>
          </p:nvSpPr>
          <p:spPr>
            <a:xfrm>
              <a:off x="667945" y="51840"/>
              <a:ext cx="47160" cy="47160"/>
            </a:xfrm>
            <a:custGeom>
              <a:rect b="b" l="l" r="r" t="t"/>
              <a:pathLst>
                <a:path extrusionOk="0" h="131" w="131">
                  <a:moveTo>
                    <a:pt x="131" y="0"/>
                  </a:moveTo>
                  <a:lnTo>
                    <a:pt x="0" y="131"/>
                  </a:lnTo>
                  <a:lnTo>
                    <a:pt x="131" y="0"/>
                  </a:lnTo>
                  <a:close/>
                </a:path>
              </a:pathLst>
            </a:custGeom>
            <a:noFill/>
            <a:ln cap="flat" cmpd="sng" w="9525">
              <a:solidFill>
                <a:srgbClr val="FFFFFF"/>
              </a:solidFill>
              <a:prstDash val="solid"/>
              <a:bevel/>
              <a:headEnd len="sm" w="sm" type="none"/>
              <a:tailEnd len="sm" w="sm" type="none"/>
            </a:ln>
          </p:spPr>
          <p:txBody>
            <a:bodyPr anchorCtr="1" anchor="ctr" bIns="1425" lIns="90700" spcFirstLastPara="1" rIns="90700" wrap="square" tIns="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25" name="Google Shape;625;p4"/>
            <p:cNvSpPr/>
            <p:nvPr/>
          </p:nvSpPr>
          <p:spPr>
            <a:xfrm>
              <a:off x="667945" y="51840"/>
              <a:ext cx="47160" cy="47520"/>
            </a:xfrm>
            <a:custGeom>
              <a:rect b="b" l="l" r="r" t="t"/>
              <a:pathLst>
                <a:path extrusionOk="0" h="132" w="131">
                  <a:moveTo>
                    <a:pt x="131" y="132"/>
                  </a:moveTo>
                  <a:lnTo>
                    <a:pt x="0" y="0"/>
                  </a:lnTo>
                  <a:lnTo>
                    <a:pt x="131" y="132"/>
                  </a:lnTo>
                  <a:close/>
                </a:path>
              </a:pathLst>
            </a:custGeom>
            <a:noFill/>
            <a:ln cap="flat" cmpd="sng" w="9525">
              <a:solidFill>
                <a:srgbClr val="FFFFFF"/>
              </a:solidFill>
              <a:prstDash val="solid"/>
              <a:bevel/>
              <a:headEnd len="sm" w="sm" type="none"/>
              <a:tailEnd len="sm" w="sm" type="none"/>
            </a:ln>
          </p:spPr>
          <p:txBody>
            <a:bodyPr anchorCtr="1" anchor="ctr" bIns="1800" lIns="90700" spcFirstLastPara="1" rIns="90700" wrap="square" tIns="18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26" name="Google Shape;626;p4"/>
            <p:cNvSpPr/>
            <p:nvPr/>
          </p:nvSpPr>
          <p:spPr>
            <a:xfrm>
              <a:off x="569305" y="51840"/>
              <a:ext cx="46800" cy="47160"/>
            </a:xfrm>
            <a:custGeom>
              <a:rect b="b" l="l" r="r" t="t"/>
              <a:pathLst>
                <a:path extrusionOk="0" h="131" w="130">
                  <a:moveTo>
                    <a:pt x="130" y="0"/>
                  </a:moveTo>
                  <a:lnTo>
                    <a:pt x="0" y="131"/>
                  </a:lnTo>
                  <a:lnTo>
                    <a:pt x="130" y="0"/>
                  </a:lnTo>
                  <a:close/>
                </a:path>
              </a:pathLst>
            </a:custGeom>
            <a:noFill/>
            <a:ln cap="flat" cmpd="sng" w="9525">
              <a:solidFill>
                <a:srgbClr val="FFFFFF"/>
              </a:solidFill>
              <a:prstDash val="solid"/>
              <a:bevel/>
              <a:headEnd len="sm" w="sm" type="none"/>
              <a:tailEnd len="sm" w="sm" type="none"/>
            </a:ln>
          </p:spPr>
          <p:txBody>
            <a:bodyPr anchorCtr="1" anchor="ctr" bIns="1425" lIns="90700" spcFirstLastPara="1" rIns="90700" wrap="square" tIns="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27" name="Google Shape;627;p4"/>
            <p:cNvSpPr/>
            <p:nvPr/>
          </p:nvSpPr>
          <p:spPr>
            <a:xfrm>
              <a:off x="569305" y="51840"/>
              <a:ext cx="46800" cy="47520"/>
            </a:xfrm>
            <a:custGeom>
              <a:rect b="b" l="l" r="r" t="t"/>
              <a:pathLst>
                <a:path extrusionOk="0" h="132" w="130">
                  <a:moveTo>
                    <a:pt x="130" y="132"/>
                  </a:moveTo>
                  <a:lnTo>
                    <a:pt x="0" y="0"/>
                  </a:lnTo>
                  <a:lnTo>
                    <a:pt x="130" y="132"/>
                  </a:lnTo>
                  <a:close/>
                </a:path>
              </a:pathLst>
            </a:custGeom>
            <a:noFill/>
            <a:ln cap="flat" cmpd="sng" w="9525">
              <a:solidFill>
                <a:srgbClr val="FFFFFF"/>
              </a:solidFill>
              <a:prstDash val="solid"/>
              <a:bevel/>
              <a:headEnd len="sm" w="sm" type="none"/>
              <a:tailEnd len="sm" w="sm" type="none"/>
            </a:ln>
          </p:spPr>
          <p:txBody>
            <a:bodyPr anchorCtr="1" anchor="ctr" bIns="1800" lIns="90700" spcFirstLastPara="1" rIns="90700" wrap="square" tIns="18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28" name="Google Shape;628;p4"/>
            <p:cNvSpPr/>
            <p:nvPr/>
          </p:nvSpPr>
          <p:spPr>
            <a:xfrm>
              <a:off x="470665" y="51840"/>
              <a:ext cx="47160" cy="47160"/>
            </a:xfrm>
            <a:custGeom>
              <a:rect b="b" l="l" r="r" t="t"/>
              <a:pathLst>
                <a:path extrusionOk="0" h="131" w="131">
                  <a:moveTo>
                    <a:pt x="131" y="0"/>
                  </a:moveTo>
                  <a:lnTo>
                    <a:pt x="0" y="131"/>
                  </a:lnTo>
                  <a:lnTo>
                    <a:pt x="131" y="0"/>
                  </a:lnTo>
                  <a:close/>
                </a:path>
              </a:pathLst>
            </a:custGeom>
            <a:noFill/>
            <a:ln cap="flat" cmpd="sng" w="9525">
              <a:solidFill>
                <a:srgbClr val="FFFFFF"/>
              </a:solidFill>
              <a:prstDash val="solid"/>
              <a:bevel/>
              <a:headEnd len="sm" w="sm" type="none"/>
              <a:tailEnd len="sm" w="sm" type="none"/>
            </a:ln>
          </p:spPr>
          <p:txBody>
            <a:bodyPr anchorCtr="1" anchor="ctr" bIns="1425" lIns="90700" spcFirstLastPara="1" rIns="90700" wrap="square" tIns="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29" name="Google Shape;629;p4"/>
            <p:cNvSpPr/>
            <p:nvPr/>
          </p:nvSpPr>
          <p:spPr>
            <a:xfrm>
              <a:off x="470665" y="51840"/>
              <a:ext cx="47160" cy="47520"/>
            </a:xfrm>
            <a:custGeom>
              <a:rect b="b" l="l" r="r" t="t"/>
              <a:pathLst>
                <a:path extrusionOk="0" h="132" w="131">
                  <a:moveTo>
                    <a:pt x="131" y="132"/>
                  </a:moveTo>
                  <a:lnTo>
                    <a:pt x="0" y="0"/>
                  </a:lnTo>
                  <a:lnTo>
                    <a:pt x="131" y="132"/>
                  </a:lnTo>
                  <a:close/>
                </a:path>
              </a:pathLst>
            </a:custGeom>
            <a:noFill/>
            <a:ln cap="flat" cmpd="sng" w="9525">
              <a:solidFill>
                <a:srgbClr val="FFFFFF"/>
              </a:solidFill>
              <a:prstDash val="solid"/>
              <a:bevel/>
              <a:headEnd len="sm" w="sm" type="none"/>
              <a:tailEnd len="sm" w="sm" type="none"/>
            </a:ln>
          </p:spPr>
          <p:txBody>
            <a:bodyPr anchorCtr="1" anchor="ctr" bIns="1800" lIns="90700" spcFirstLastPara="1" rIns="90700" wrap="square" tIns="18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30" name="Google Shape;630;p4"/>
            <p:cNvSpPr/>
            <p:nvPr/>
          </p:nvSpPr>
          <p:spPr>
            <a:xfrm>
              <a:off x="371665" y="51840"/>
              <a:ext cx="47520" cy="47160"/>
            </a:xfrm>
            <a:custGeom>
              <a:rect b="b" l="l" r="r" t="t"/>
              <a:pathLst>
                <a:path extrusionOk="0" h="131" w="132">
                  <a:moveTo>
                    <a:pt x="132" y="0"/>
                  </a:moveTo>
                  <a:lnTo>
                    <a:pt x="0" y="131"/>
                  </a:lnTo>
                  <a:lnTo>
                    <a:pt x="132" y="0"/>
                  </a:lnTo>
                  <a:close/>
                </a:path>
              </a:pathLst>
            </a:custGeom>
            <a:noFill/>
            <a:ln cap="flat" cmpd="sng" w="9525">
              <a:solidFill>
                <a:srgbClr val="FFFFFF"/>
              </a:solidFill>
              <a:prstDash val="solid"/>
              <a:bevel/>
              <a:headEnd len="sm" w="sm" type="none"/>
              <a:tailEnd len="sm" w="sm" type="none"/>
            </a:ln>
          </p:spPr>
          <p:txBody>
            <a:bodyPr anchorCtr="1" anchor="ctr" bIns="1425" lIns="90700" spcFirstLastPara="1" rIns="90700" wrap="square" tIns="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31" name="Google Shape;631;p4"/>
            <p:cNvSpPr/>
            <p:nvPr/>
          </p:nvSpPr>
          <p:spPr>
            <a:xfrm>
              <a:off x="371665" y="51840"/>
              <a:ext cx="47520" cy="47520"/>
            </a:xfrm>
            <a:custGeom>
              <a:rect b="b" l="l" r="r" t="t"/>
              <a:pathLst>
                <a:path extrusionOk="0" h="132" w="132">
                  <a:moveTo>
                    <a:pt x="132" y="132"/>
                  </a:moveTo>
                  <a:lnTo>
                    <a:pt x="0" y="0"/>
                  </a:lnTo>
                  <a:lnTo>
                    <a:pt x="132" y="132"/>
                  </a:lnTo>
                  <a:close/>
                </a:path>
              </a:pathLst>
            </a:custGeom>
            <a:noFill/>
            <a:ln cap="flat" cmpd="sng" w="9525">
              <a:solidFill>
                <a:srgbClr val="FFFFFF"/>
              </a:solidFill>
              <a:prstDash val="solid"/>
              <a:bevel/>
              <a:headEnd len="sm" w="sm" type="none"/>
              <a:tailEnd len="sm" w="sm" type="none"/>
            </a:ln>
          </p:spPr>
          <p:txBody>
            <a:bodyPr anchorCtr="1" anchor="ctr" bIns="1800" lIns="90700" spcFirstLastPara="1" rIns="90700" wrap="square" tIns="18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32" name="Google Shape;632;p4"/>
            <p:cNvSpPr/>
            <p:nvPr/>
          </p:nvSpPr>
          <p:spPr>
            <a:xfrm>
              <a:off x="273025" y="51840"/>
              <a:ext cx="47160" cy="47160"/>
            </a:xfrm>
            <a:custGeom>
              <a:rect b="b" l="l" r="r" t="t"/>
              <a:pathLst>
                <a:path extrusionOk="0" h="131" w="131">
                  <a:moveTo>
                    <a:pt x="131" y="0"/>
                  </a:moveTo>
                  <a:lnTo>
                    <a:pt x="0" y="131"/>
                  </a:lnTo>
                  <a:lnTo>
                    <a:pt x="131" y="0"/>
                  </a:lnTo>
                  <a:close/>
                </a:path>
              </a:pathLst>
            </a:custGeom>
            <a:noFill/>
            <a:ln cap="flat" cmpd="sng" w="9525">
              <a:solidFill>
                <a:srgbClr val="FFFFFF"/>
              </a:solidFill>
              <a:prstDash val="solid"/>
              <a:bevel/>
              <a:headEnd len="sm" w="sm" type="none"/>
              <a:tailEnd len="sm" w="sm" type="none"/>
            </a:ln>
          </p:spPr>
          <p:txBody>
            <a:bodyPr anchorCtr="1" anchor="ctr" bIns="1425" lIns="90700" spcFirstLastPara="1" rIns="90700" wrap="square" tIns="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33" name="Google Shape;633;p4"/>
            <p:cNvSpPr/>
            <p:nvPr/>
          </p:nvSpPr>
          <p:spPr>
            <a:xfrm>
              <a:off x="273025" y="51840"/>
              <a:ext cx="47160" cy="47520"/>
            </a:xfrm>
            <a:custGeom>
              <a:rect b="b" l="l" r="r" t="t"/>
              <a:pathLst>
                <a:path extrusionOk="0" h="132" w="131">
                  <a:moveTo>
                    <a:pt x="131" y="132"/>
                  </a:moveTo>
                  <a:lnTo>
                    <a:pt x="0" y="0"/>
                  </a:lnTo>
                  <a:lnTo>
                    <a:pt x="131" y="132"/>
                  </a:lnTo>
                  <a:close/>
                </a:path>
              </a:pathLst>
            </a:custGeom>
            <a:noFill/>
            <a:ln cap="flat" cmpd="sng" w="9525">
              <a:solidFill>
                <a:srgbClr val="FFFFFF"/>
              </a:solidFill>
              <a:prstDash val="solid"/>
              <a:bevel/>
              <a:headEnd len="sm" w="sm" type="none"/>
              <a:tailEnd len="sm" w="sm" type="none"/>
            </a:ln>
          </p:spPr>
          <p:txBody>
            <a:bodyPr anchorCtr="1" anchor="ctr" bIns="1800" lIns="90700" spcFirstLastPara="1" rIns="90700" wrap="square" tIns="18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34" name="Google Shape;634;p4"/>
            <p:cNvSpPr/>
            <p:nvPr/>
          </p:nvSpPr>
          <p:spPr>
            <a:xfrm>
              <a:off x="174385" y="51840"/>
              <a:ext cx="47160" cy="47160"/>
            </a:xfrm>
            <a:custGeom>
              <a:rect b="b" l="l" r="r" t="t"/>
              <a:pathLst>
                <a:path extrusionOk="0" h="131" w="131">
                  <a:moveTo>
                    <a:pt x="131" y="0"/>
                  </a:moveTo>
                  <a:lnTo>
                    <a:pt x="0" y="131"/>
                  </a:lnTo>
                  <a:lnTo>
                    <a:pt x="131" y="0"/>
                  </a:lnTo>
                  <a:close/>
                </a:path>
              </a:pathLst>
            </a:custGeom>
            <a:noFill/>
            <a:ln cap="flat" cmpd="sng" w="9525">
              <a:solidFill>
                <a:srgbClr val="FFFFFF"/>
              </a:solidFill>
              <a:prstDash val="solid"/>
              <a:bevel/>
              <a:headEnd len="sm" w="sm" type="none"/>
              <a:tailEnd len="sm" w="sm" type="none"/>
            </a:ln>
          </p:spPr>
          <p:txBody>
            <a:bodyPr anchorCtr="1" anchor="ctr" bIns="1425" lIns="90700" spcFirstLastPara="1" rIns="90700" wrap="square" tIns="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35" name="Google Shape;635;p4"/>
            <p:cNvSpPr/>
            <p:nvPr/>
          </p:nvSpPr>
          <p:spPr>
            <a:xfrm>
              <a:off x="174385" y="51840"/>
              <a:ext cx="47160" cy="47520"/>
            </a:xfrm>
            <a:custGeom>
              <a:rect b="b" l="l" r="r" t="t"/>
              <a:pathLst>
                <a:path extrusionOk="0" h="132" w="131">
                  <a:moveTo>
                    <a:pt x="131" y="132"/>
                  </a:moveTo>
                  <a:lnTo>
                    <a:pt x="0" y="0"/>
                  </a:lnTo>
                  <a:lnTo>
                    <a:pt x="131" y="132"/>
                  </a:lnTo>
                  <a:close/>
                </a:path>
              </a:pathLst>
            </a:custGeom>
            <a:noFill/>
            <a:ln cap="flat" cmpd="sng" w="9525">
              <a:solidFill>
                <a:srgbClr val="FFFFFF"/>
              </a:solidFill>
              <a:prstDash val="solid"/>
              <a:bevel/>
              <a:headEnd len="sm" w="sm" type="none"/>
              <a:tailEnd len="sm" w="sm" type="none"/>
            </a:ln>
          </p:spPr>
          <p:txBody>
            <a:bodyPr anchorCtr="1" anchor="ctr" bIns="1800" lIns="90700" spcFirstLastPara="1" rIns="90700" wrap="square" tIns="18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36" name="Google Shape;636;p4"/>
            <p:cNvSpPr/>
            <p:nvPr/>
          </p:nvSpPr>
          <p:spPr>
            <a:xfrm>
              <a:off x="75745" y="51840"/>
              <a:ext cx="47160" cy="47160"/>
            </a:xfrm>
            <a:custGeom>
              <a:rect b="b" l="l" r="r" t="t"/>
              <a:pathLst>
                <a:path extrusionOk="0" h="131" w="131">
                  <a:moveTo>
                    <a:pt x="131" y="0"/>
                  </a:moveTo>
                  <a:lnTo>
                    <a:pt x="0" y="131"/>
                  </a:lnTo>
                  <a:lnTo>
                    <a:pt x="131" y="0"/>
                  </a:lnTo>
                  <a:close/>
                </a:path>
              </a:pathLst>
            </a:custGeom>
            <a:noFill/>
            <a:ln cap="flat" cmpd="sng" w="9525">
              <a:solidFill>
                <a:srgbClr val="FFFFFF"/>
              </a:solidFill>
              <a:prstDash val="solid"/>
              <a:bevel/>
              <a:headEnd len="sm" w="sm" type="none"/>
              <a:tailEnd len="sm" w="sm" type="none"/>
            </a:ln>
          </p:spPr>
          <p:txBody>
            <a:bodyPr anchorCtr="1" anchor="ctr" bIns="1425" lIns="90700" spcFirstLastPara="1" rIns="90700" wrap="square" tIns="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37" name="Google Shape;637;p4"/>
            <p:cNvSpPr/>
            <p:nvPr/>
          </p:nvSpPr>
          <p:spPr>
            <a:xfrm>
              <a:off x="75745" y="51840"/>
              <a:ext cx="47160" cy="47520"/>
            </a:xfrm>
            <a:custGeom>
              <a:rect b="b" l="l" r="r" t="t"/>
              <a:pathLst>
                <a:path extrusionOk="0" h="132" w="131">
                  <a:moveTo>
                    <a:pt x="131" y="132"/>
                  </a:moveTo>
                  <a:lnTo>
                    <a:pt x="0" y="0"/>
                  </a:lnTo>
                  <a:lnTo>
                    <a:pt x="131" y="132"/>
                  </a:lnTo>
                  <a:close/>
                </a:path>
              </a:pathLst>
            </a:custGeom>
            <a:noFill/>
            <a:ln cap="flat" cmpd="sng" w="9525">
              <a:solidFill>
                <a:srgbClr val="FFFFFF"/>
              </a:solidFill>
              <a:prstDash val="solid"/>
              <a:bevel/>
              <a:headEnd len="sm" w="sm" type="none"/>
              <a:tailEnd len="sm" w="sm" type="none"/>
            </a:ln>
          </p:spPr>
          <p:txBody>
            <a:bodyPr anchorCtr="1" anchor="ctr" bIns="1800" lIns="90700" spcFirstLastPara="1" rIns="90700" wrap="square" tIns="18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38" name="Google Shape;638;p4"/>
            <p:cNvSpPr/>
            <p:nvPr/>
          </p:nvSpPr>
          <p:spPr>
            <a:xfrm>
              <a:off x="667945" y="150840"/>
              <a:ext cx="47160" cy="47160"/>
            </a:xfrm>
            <a:custGeom>
              <a:rect b="b" l="l" r="r" t="t"/>
              <a:pathLst>
                <a:path extrusionOk="0" h="131" w="131">
                  <a:moveTo>
                    <a:pt x="131" y="0"/>
                  </a:moveTo>
                  <a:lnTo>
                    <a:pt x="0" y="131"/>
                  </a:lnTo>
                  <a:lnTo>
                    <a:pt x="131" y="0"/>
                  </a:lnTo>
                  <a:close/>
                </a:path>
              </a:pathLst>
            </a:custGeom>
            <a:noFill/>
            <a:ln cap="flat" cmpd="sng" w="9525">
              <a:solidFill>
                <a:srgbClr val="FFFFFF"/>
              </a:solidFill>
              <a:prstDash val="solid"/>
              <a:bevel/>
              <a:headEnd len="sm" w="sm" type="none"/>
              <a:tailEnd len="sm" w="sm" type="none"/>
            </a:ln>
          </p:spPr>
          <p:txBody>
            <a:bodyPr anchorCtr="1" anchor="ctr" bIns="1425" lIns="90700" spcFirstLastPara="1" rIns="90700" wrap="square" tIns="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39" name="Google Shape;639;p4"/>
            <p:cNvSpPr/>
            <p:nvPr/>
          </p:nvSpPr>
          <p:spPr>
            <a:xfrm>
              <a:off x="667945" y="150840"/>
              <a:ext cx="47160" cy="47160"/>
            </a:xfrm>
            <a:custGeom>
              <a:rect b="b" l="l" r="r" t="t"/>
              <a:pathLst>
                <a:path extrusionOk="0" h="131" w="131">
                  <a:moveTo>
                    <a:pt x="131" y="131"/>
                  </a:moveTo>
                  <a:lnTo>
                    <a:pt x="0" y="0"/>
                  </a:lnTo>
                  <a:lnTo>
                    <a:pt x="131" y="131"/>
                  </a:lnTo>
                  <a:close/>
                </a:path>
              </a:pathLst>
            </a:custGeom>
            <a:noFill/>
            <a:ln cap="flat" cmpd="sng" w="9525">
              <a:solidFill>
                <a:srgbClr val="FFFFFF"/>
              </a:solidFill>
              <a:prstDash val="solid"/>
              <a:bevel/>
              <a:headEnd len="sm" w="sm" type="none"/>
              <a:tailEnd len="sm" w="sm" type="none"/>
            </a:ln>
          </p:spPr>
          <p:txBody>
            <a:bodyPr anchorCtr="1" anchor="ctr" bIns="1425" lIns="90700" spcFirstLastPara="1" rIns="90700" wrap="square" tIns="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40" name="Google Shape;640;p4"/>
            <p:cNvSpPr/>
            <p:nvPr/>
          </p:nvSpPr>
          <p:spPr>
            <a:xfrm>
              <a:off x="569305" y="150840"/>
              <a:ext cx="46800" cy="47160"/>
            </a:xfrm>
            <a:custGeom>
              <a:rect b="b" l="l" r="r" t="t"/>
              <a:pathLst>
                <a:path extrusionOk="0" h="131" w="130">
                  <a:moveTo>
                    <a:pt x="130" y="0"/>
                  </a:moveTo>
                  <a:lnTo>
                    <a:pt x="0" y="131"/>
                  </a:lnTo>
                  <a:lnTo>
                    <a:pt x="130" y="0"/>
                  </a:lnTo>
                  <a:close/>
                </a:path>
              </a:pathLst>
            </a:custGeom>
            <a:noFill/>
            <a:ln cap="flat" cmpd="sng" w="9525">
              <a:solidFill>
                <a:srgbClr val="FFFFFF"/>
              </a:solidFill>
              <a:prstDash val="solid"/>
              <a:bevel/>
              <a:headEnd len="sm" w="sm" type="none"/>
              <a:tailEnd len="sm" w="sm" type="none"/>
            </a:ln>
          </p:spPr>
          <p:txBody>
            <a:bodyPr anchorCtr="1" anchor="ctr" bIns="1425" lIns="90700" spcFirstLastPara="1" rIns="90700" wrap="square" tIns="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41" name="Google Shape;641;p4"/>
            <p:cNvSpPr/>
            <p:nvPr/>
          </p:nvSpPr>
          <p:spPr>
            <a:xfrm>
              <a:off x="569305" y="150840"/>
              <a:ext cx="46800" cy="47160"/>
            </a:xfrm>
            <a:custGeom>
              <a:rect b="b" l="l" r="r" t="t"/>
              <a:pathLst>
                <a:path extrusionOk="0" h="131" w="130">
                  <a:moveTo>
                    <a:pt x="130" y="131"/>
                  </a:moveTo>
                  <a:lnTo>
                    <a:pt x="0" y="0"/>
                  </a:lnTo>
                  <a:lnTo>
                    <a:pt x="130" y="131"/>
                  </a:lnTo>
                  <a:close/>
                </a:path>
              </a:pathLst>
            </a:custGeom>
            <a:noFill/>
            <a:ln cap="flat" cmpd="sng" w="9525">
              <a:solidFill>
                <a:srgbClr val="FFFFFF"/>
              </a:solidFill>
              <a:prstDash val="solid"/>
              <a:bevel/>
              <a:headEnd len="sm" w="sm" type="none"/>
              <a:tailEnd len="sm" w="sm" type="none"/>
            </a:ln>
          </p:spPr>
          <p:txBody>
            <a:bodyPr anchorCtr="1" anchor="ctr" bIns="1425" lIns="90700" spcFirstLastPara="1" rIns="90700" wrap="square" tIns="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42" name="Google Shape;642;p4"/>
            <p:cNvSpPr/>
            <p:nvPr/>
          </p:nvSpPr>
          <p:spPr>
            <a:xfrm>
              <a:off x="470665" y="150840"/>
              <a:ext cx="47160" cy="47160"/>
            </a:xfrm>
            <a:custGeom>
              <a:rect b="b" l="l" r="r" t="t"/>
              <a:pathLst>
                <a:path extrusionOk="0" h="131" w="131">
                  <a:moveTo>
                    <a:pt x="131" y="0"/>
                  </a:moveTo>
                  <a:lnTo>
                    <a:pt x="0" y="131"/>
                  </a:lnTo>
                  <a:lnTo>
                    <a:pt x="131" y="0"/>
                  </a:lnTo>
                  <a:close/>
                </a:path>
              </a:pathLst>
            </a:custGeom>
            <a:noFill/>
            <a:ln cap="flat" cmpd="sng" w="9525">
              <a:solidFill>
                <a:srgbClr val="FFFFFF"/>
              </a:solidFill>
              <a:prstDash val="solid"/>
              <a:bevel/>
              <a:headEnd len="sm" w="sm" type="none"/>
              <a:tailEnd len="sm" w="sm" type="none"/>
            </a:ln>
          </p:spPr>
          <p:txBody>
            <a:bodyPr anchorCtr="1" anchor="ctr" bIns="1425" lIns="90700" spcFirstLastPara="1" rIns="90700" wrap="square" tIns="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43" name="Google Shape;643;p4"/>
            <p:cNvSpPr/>
            <p:nvPr/>
          </p:nvSpPr>
          <p:spPr>
            <a:xfrm>
              <a:off x="470665" y="150840"/>
              <a:ext cx="47160" cy="47160"/>
            </a:xfrm>
            <a:custGeom>
              <a:rect b="b" l="l" r="r" t="t"/>
              <a:pathLst>
                <a:path extrusionOk="0" h="131" w="131">
                  <a:moveTo>
                    <a:pt x="131" y="131"/>
                  </a:moveTo>
                  <a:lnTo>
                    <a:pt x="0" y="0"/>
                  </a:lnTo>
                  <a:lnTo>
                    <a:pt x="131" y="131"/>
                  </a:lnTo>
                  <a:close/>
                </a:path>
              </a:pathLst>
            </a:custGeom>
            <a:noFill/>
            <a:ln cap="flat" cmpd="sng" w="9525">
              <a:solidFill>
                <a:srgbClr val="FFFFFF"/>
              </a:solidFill>
              <a:prstDash val="solid"/>
              <a:bevel/>
              <a:headEnd len="sm" w="sm" type="none"/>
              <a:tailEnd len="sm" w="sm" type="none"/>
            </a:ln>
          </p:spPr>
          <p:txBody>
            <a:bodyPr anchorCtr="1" anchor="ctr" bIns="1425" lIns="90700" spcFirstLastPara="1" rIns="90700" wrap="square" tIns="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44" name="Google Shape;644;p4"/>
            <p:cNvSpPr/>
            <p:nvPr/>
          </p:nvSpPr>
          <p:spPr>
            <a:xfrm>
              <a:off x="371665" y="150840"/>
              <a:ext cx="47520" cy="47160"/>
            </a:xfrm>
            <a:custGeom>
              <a:rect b="b" l="l" r="r" t="t"/>
              <a:pathLst>
                <a:path extrusionOk="0" h="131" w="132">
                  <a:moveTo>
                    <a:pt x="132" y="0"/>
                  </a:moveTo>
                  <a:lnTo>
                    <a:pt x="0" y="131"/>
                  </a:lnTo>
                  <a:lnTo>
                    <a:pt x="132" y="0"/>
                  </a:lnTo>
                  <a:close/>
                </a:path>
              </a:pathLst>
            </a:custGeom>
            <a:noFill/>
            <a:ln cap="flat" cmpd="sng" w="9525">
              <a:solidFill>
                <a:srgbClr val="FFFFFF"/>
              </a:solidFill>
              <a:prstDash val="solid"/>
              <a:bevel/>
              <a:headEnd len="sm" w="sm" type="none"/>
              <a:tailEnd len="sm" w="sm" type="none"/>
            </a:ln>
          </p:spPr>
          <p:txBody>
            <a:bodyPr anchorCtr="1" anchor="ctr" bIns="1425" lIns="90700" spcFirstLastPara="1" rIns="90700" wrap="square" tIns="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45" name="Google Shape;645;p4"/>
            <p:cNvSpPr/>
            <p:nvPr/>
          </p:nvSpPr>
          <p:spPr>
            <a:xfrm>
              <a:off x="371665" y="150840"/>
              <a:ext cx="47520" cy="47160"/>
            </a:xfrm>
            <a:custGeom>
              <a:rect b="b" l="l" r="r" t="t"/>
              <a:pathLst>
                <a:path extrusionOk="0" h="131" w="132">
                  <a:moveTo>
                    <a:pt x="132" y="131"/>
                  </a:moveTo>
                  <a:lnTo>
                    <a:pt x="0" y="0"/>
                  </a:lnTo>
                  <a:lnTo>
                    <a:pt x="132" y="131"/>
                  </a:lnTo>
                  <a:close/>
                </a:path>
              </a:pathLst>
            </a:custGeom>
            <a:noFill/>
            <a:ln cap="flat" cmpd="sng" w="9525">
              <a:solidFill>
                <a:srgbClr val="FFFFFF"/>
              </a:solidFill>
              <a:prstDash val="solid"/>
              <a:bevel/>
              <a:headEnd len="sm" w="sm" type="none"/>
              <a:tailEnd len="sm" w="sm" type="none"/>
            </a:ln>
          </p:spPr>
          <p:txBody>
            <a:bodyPr anchorCtr="1" anchor="ctr" bIns="1425" lIns="90700" spcFirstLastPara="1" rIns="90700" wrap="square" tIns="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46" name="Google Shape;646;p4"/>
            <p:cNvSpPr/>
            <p:nvPr/>
          </p:nvSpPr>
          <p:spPr>
            <a:xfrm>
              <a:off x="273025" y="150840"/>
              <a:ext cx="47160" cy="47160"/>
            </a:xfrm>
            <a:custGeom>
              <a:rect b="b" l="l" r="r" t="t"/>
              <a:pathLst>
                <a:path extrusionOk="0" h="131" w="131">
                  <a:moveTo>
                    <a:pt x="131" y="0"/>
                  </a:moveTo>
                  <a:lnTo>
                    <a:pt x="0" y="131"/>
                  </a:lnTo>
                  <a:lnTo>
                    <a:pt x="131" y="0"/>
                  </a:lnTo>
                  <a:close/>
                </a:path>
              </a:pathLst>
            </a:custGeom>
            <a:noFill/>
            <a:ln cap="flat" cmpd="sng" w="9525">
              <a:solidFill>
                <a:srgbClr val="FFFFFF"/>
              </a:solidFill>
              <a:prstDash val="solid"/>
              <a:bevel/>
              <a:headEnd len="sm" w="sm" type="none"/>
              <a:tailEnd len="sm" w="sm" type="none"/>
            </a:ln>
          </p:spPr>
          <p:txBody>
            <a:bodyPr anchorCtr="1" anchor="ctr" bIns="1425" lIns="90700" spcFirstLastPara="1" rIns="90700" wrap="square" tIns="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47" name="Google Shape;647;p4"/>
            <p:cNvSpPr/>
            <p:nvPr/>
          </p:nvSpPr>
          <p:spPr>
            <a:xfrm>
              <a:off x="273025" y="150840"/>
              <a:ext cx="47160" cy="47160"/>
            </a:xfrm>
            <a:custGeom>
              <a:rect b="b" l="l" r="r" t="t"/>
              <a:pathLst>
                <a:path extrusionOk="0" h="131" w="131">
                  <a:moveTo>
                    <a:pt x="131" y="131"/>
                  </a:moveTo>
                  <a:lnTo>
                    <a:pt x="0" y="0"/>
                  </a:lnTo>
                  <a:lnTo>
                    <a:pt x="131" y="131"/>
                  </a:lnTo>
                  <a:close/>
                </a:path>
              </a:pathLst>
            </a:custGeom>
            <a:noFill/>
            <a:ln cap="flat" cmpd="sng" w="9525">
              <a:solidFill>
                <a:srgbClr val="FFFFFF"/>
              </a:solidFill>
              <a:prstDash val="solid"/>
              <a:bevel/>
              <a:headEnd len="sm" w="sm" type="none"/>
              <a:tailEnd len="sm" w="sm" type="none"/>
            </a:ln>
          </p:spPr>
          <p:txBody>
            <a:bodyPr anchorCtr="1" anchor="ctr" bIns="1425" lIns="90700" spcFirstLastPara="1" rIns="90700" wrap="square" tIns="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48" name="Google Shape;648;p4"/>
            <p:cNvSpPr/>
            <p:nvPr/>
          </p:nvSpPr>
          <p:spPr>
            <a:xfrm>
              <a:off x="174385" y="150840"/>
              <a:ext cx="47160" cy="47160"/>
            </a:xfrm>
            <a:custGeom>
              <a:rect b="b" l="l" r="r" t="t"/>
              <a:pathLst>
                <a:path extrusionOk="0" h="131" w="131">
                  <a:moveTo>
                    <a:pt x="131" y="0"/>
                  </a:moveTo>
                  <a:lnTo>
                    <a:pt x="0" y="131"/>
                  </a:lnTo>
                  <a:lnTo>
                    <a:pt x="131" y="0"/>
                  </a:lnTo>
                  <a:close/>
                </a:path>
              </a:pathLst>
            </a:custGeom>
            <a:noFill/>
            <a:ln cap="flat" cmpd="sng" w="9525">
              <a:solidFill>
                <a:srgbClr val="FFFFFF"/>
              </a:solidFill>
              <a:prstDash val="solid"/>
              <a:bevel/>
              <a:headEnd len="sm" w="sm" type="none"/>
              <a:tailEnd len="sm" w="sm" type="none"/>
            </a:ln>
          </p:spPr>
          <p:txBody>
            <a:bodyPr anchorCtr="1" anchor="ctr" bIns="1425" lIns="90700" spcFirstLastPara="1" rIns="90700" wrap="square" tIns="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49" name="Google Shape;649;p4"/>
            <p:cNvSpPr/>
            <p:nvPr/>
          </p:nvSpPr>
          <p:spPr>
            <a:xfrm>
              <a:off x="174385" y="150840"/>
              <a:ext cx="47160" cy="47160"/>
            </a:xfrm>
            <a:custGeom>
              <a:rect b="b" l="l" r="r" t="t"/>
              <a:pathLst>
                <a:path extrusionOk="0" h="131" w="131">
                  <a:moveTo>
                    <a:pt x="131" y="131"/>
                  </a:moveTo>
                  <a:lnTo>
                    <a:pt x="0" y="0"/>
                  </a:lnTo>
                  <a:lnTo>
                    <a:pt x="131" y="131"/>
                  </a:lnTo>
                  <a:close/>
                </a:path>
              </a:pathLst>
            </a:custGeom>
            <a:noFill/>
            <a:ln cap="flat" cmpd="sng" w="9525">
              <a:solidFill>
                <a:srgbClr val="FFFFFF"/>
              </a:solidFill>
              <a:prstDash val="solid"/>
              <a:bevel/>
              <a:headEnd len="sm" w="sm" type="none"/>
              <a:tailEnd len="sm" w="sm" type="none"/>
            </a:ln>
          </p:spPr>
          <p:txBody>
            <a:bodyPr anchorCtr="1" anchor="ctr" bIns="1425" lIns="90700" spcFirstLastPara="1" rIns="90700" wrap="square" tIns="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50" name="Google Shape;650;p4"/>
            <p:cNvSpPr/>
            <p:nvPr/>
          </p:nvSpPr>
          <p:spPr>
            <a:xfrm>
              <a:off x="75745" y="150840"/>
              <a:ext cx="47160" cy="47160"/>
            </a:xfrm>
            <a:custGeom>
              <a:rect b="b" l="l" r="r" t="t"/>
              <a:pathLst>
                <a:path extrusionOk="0" h="131" w="131">
                  <a:moveTo>
                    <a:pt x="131" y="0"/>
                  </a:moveTo>
                  <a:lnTo>
                    <a:pt x="0" y="131"/>
                  </a:lnTo>
                  <a:lnTo>
                    <a:pt x="131" y="0"/>
                  </a:lnTo>
                  <a:close/>
                </a:path>
              </a:pathLst>
            </a:custGeom>
            <a:noFill/>
            <a:ln cap="flat" cmpd="sng" w="9525">
              <a:solidFill>
                <a:srgbClr val="FFFFFF"/>
              </a:solidFill>
              <a:prstDash val="solid"/>
              <a:bevel/>
              <a:headEnd len="sm" w="sm" type="none"/>
              <a:tailEnd len="sm" w="sm" type="none"/>
            </a:ln>
          </p:spPr>
          <p:txBody>
            <a:bodyPr anchorCtr="1" anchor="ctr" bIns="1425" lIns="90700" spcFirstLastPara="1" rIns="90700" wrap="square" tIns="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51" name="Google Shape;651;p4"/>
            <p:cNvSpPr/>
            <p:nvPr/>
          </p:nvSpPr>
          <p:spPr>
            <a:xfrm>
              <a:off x="75745" y="150840"/>
              <a:ext cx="47160" cy="47160"/>
            </a:xfrm>
            <a:custGeom>
              <a:rect b="b" l="l" r="r" t="t"/>
              <a:pathLst>
                <a:path extrusionOk="0" h="131" w="131">
                  <a:moveTo>
                    <a:pt x="131" y="131"/>
                  </a:moveTo>
                  <a:lnTo>
                    <a:pt x="0" y="0"/>
                  </a:lnTo>
                  <a:lnTo>
                    <a:pt x="131" y="131"/>
                  </a:lnTo>
                  <a:close/>
                </a:path>
              </a:pathLst>
            </a:custGeom>
            <a:noFill/>
            <a:ln cap="flat" cmpd="sng" w="9525">
              <a:solidFill>
                <a:srgbClr val="FFFFFF"/>
              </a:solidFill>
              <a:prstDash val="solid"/>
              <a:bevel/>
              <a:headEnd len="sm" w="sm" type="none"/>
              <a:tailEnd len="sm" w="sm" type="none"/>
            </a:ln>
          </p:spPr>
          <p:txBody>
            <a:bodyPr anchorCtr="1" anchor="ctr" bIns="1425" lIns="90700" spcFirstLastPara="1" rIns="90700" wrap="square" tIns="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52" name="Google Shape;652;p4"/>
            <p:cNvSpPr/>
            <p:nvPr/>
          </p:nvSpPr>
          <p:spPr>
            <a:xfrm>
              <a:off x="667945" y="249480"/>
              <a:ext cx="47160" cy="46800"/>
            </a:xfrm>
            <a:custGeom>
              <a:rect b="b" l="l" r="r" t="t"/>
              <a:pathLst>
                <a:path extrusionOk="0" h="130" w="131">
                  <a:moveTo>
                    <a:pt x="131" y="0"/>
                  </a:moveTo>
                  <a:lnTo>
                    <a:pt x="0" y="130"/>
                  </a:lnTo>
                  <a:lnTo>
                    <a:pt x="131" y="0"/>
                  </a:lnTo>
                  <a:close/>
                </a:path>
              </a:pathLst>
            </a:custGeom>
            <a:noFill/>
            <a:ln cap="flat" cmpd="sng" w="9525">
              <a:solidFill>
                <a:srgbClr val="FFFFFF"/>
              </a:solidFill>
              <a:prstDash val="solid"/>
              <a:bevel/>
              <a:headEnd len="sm" w="sm" type="none"/>
              <a:tailEnd len="sm" w="sm" type="none"/>
            </a:ln>
          </p:spPr>
          <p:txBody>
            <a:bodyPr anchorCtr="1" anchor="ctr" bIns="1075" lIns="90700" spcFirstLastPara="1" rIns="90700" wrap="square" tIns="10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53" name="Google Shape;653;p4"/>
            <p:cNvSpPr/>
            <p:nvPr/>
          </p:nvSpPr>
          <p:spPr>
            <a:xfrm>
              <a:off x="667945" y="249480"/>
              <a:ext cx="47160" cy="46800"/>
            </a:xfrm>
            <a:custGeom>
              <a:rect b="b" l="l" r="r" t="t"/>
              <a:pathLst>
                <a:path extrusionOk="0" h="130" w="131">
                  <a:moveTo>
                    <a:pt x="131" y="130"/>
                  </a:moveTo>
                  <a:lnTo>
                    <a:pt x="0" y="0"/>
                  </a:lnTo>
                  <a:lnTo>
                    <a:pt x="131" y="130"/>
                  </a:lnTo>
                  <a:close/>
                </a:path>
              </a:pathLst>
            </a:custGeom>
            <a:noFill/>
            <a:ln cap="flat" cmpd="sng" w="9525">
              <a:solidFill>
                <a:srgbClr val="FFFFFF"/>
              </a:solidFill>
              <a:prstDash val="solid"/>
              <a:bevel/>
              <a:headEnd len="sm" w="sm" type="none"/>
              <a:tailEnd len="sm" w="sm" type="none"/>
            </a:ln>
          </p:spPr>
          <p:txBody>
            <a:bodyPr anchorCtr="1" anchor="ctr" bIns="1075" lIns="90700" spcFirstLastPara="1" rIns="90700" wrap="square" tIns="10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54" name="Google Shape;654;p4"/>
            <p:cNvSpPr/>
            <p:nvPr/>
          </p:nvSpPr>
          <p:spPr>
            <a:xfrm>
              <a:off x="569305" y="249480"/>
              <a:ext cx="46800" cy="46800"/>
            </a:xfrm>
            <a:custGeom>
              <a:rect b="b" l="l" r="r" t="t"/>
              <a:pathLst>
                <a:path extrusionOk="0" h="130" w="130">
                  <a:moveTo>
                    <a:pt x="130" y="0"/>
                  </a:moveTo>
                  <a:lnTo>
                    <a:pt x="0" y="130"/>
                  </a:lnTo>
                  <a:lnTo>
                    <a:pt x="130" y="0"/>
                  </a:lnTo>
                  <a:close/>
                </a:path>
              </a:pathLst>
            </a:custGeom>
            <a:noFill/>
            <a:ln cap="flat" cmpd="sng" w="9525">
              <a:solidFill>
                <a:srgbClr val="FFFFFF"/>
              </a:solidFill>
              <a:prstDash val="solid"/>
              <a:bevel/>
              <a:headEnd len="sm" w="sm" type="none"/>
              <a:tailEnd len="sm" w="sm" type="none"/>
            </a:ln>
          </p:spPr>
          <p:txBody>
            <a:bodyPr anchorCtr="1" anchor="ctr" bIns="1075" lIns="90700" spcFirstLastPara="1" rIns="90700" wrap="square" tIns="10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55" name="Google Shape;655;p4"/>
            <p:cNvSpPr/>
            <p:nvPr/>
          </p:nvSpPr>
          <p:spPr>
            <a:xfrm>
              <a:off x="569305" y="249480"/>
              <a:ext cx="46800" cy="46800"/>
            </a:xfrm>
            <a:custGeom>
              <a:rect b="b" l="l" r="r" t="t"/>
              <a:pathLst>
                <a:path extrusionOk="0" h="130" w="130">
                  <a:moveTo>
                    <a:pt x="130" y="130"/>
                  </a:moveTo>
                  <a:lnTo>
                    <a:pt x="0" y="0"/>
                  </a:lnTo>
                  <a:lnTo>
                    <a:pt x="130" y="130"/>
                  </a:lnTo>
                  <a:close/>
                </a:path>
              </a:pathLst>
            </a:custGeom>
            <a:noFill/>
            <a:ln cap="flat" cmpd="sng" w="9525">
              <a:solidFill>
                <a:srgbClr val="FFFFFF"/>
              </a:solidFill>
              <a:prstDash val="solid"/>
              <a:bevel/>
              <a:headEnd len="sm" w="sm" type="none"/>
              <a:tailEnd len="sm" w="sm" type="none"/>
            </a:ln>
          </p:spPr>
          <p:txBody>
            <a:bodyPr anchorCtr="1" anchor="ctr" bIns="1075" lIns="90700" spcFirstLastPara="1" rIns="90700" wrap="square" tIns="10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56" name="Google Shape;656;p4"/>
            <p:cNvSpPr/>
            <p:nvPr/>
          </p:nvSpPr>
          <p:spPr>
            <a:xfrm>
              <a:off x="470665" y="249480"/>
              <a:ext cx="47160" cy="46800"/>
            </a:xfrm>
            <a:custGeom>
              <a:rect b="b" l="l" r="r" t="t"/>
              <a:pathLst>
                <a:path extrusionOk="0" h="130" w="131">
                  <a:moveTo>
                    <a:pt x="131" y="0"/>
                  </a:moveTo>
                  <a:lnTo>
                    <a:pt x="0" y="130"/>
                  </a:lnTo>
                  <a:lnTo>
                    <a:pt x="131" y="0"/>
                  </a:lnTo>
                  <a:close/>
                </a:path>
              </a:pathLst>
            </a:custGeom>
            <a:noFill/>
            <a:ln cap="flat" cmpd="sng" w="9525">
              <a:solidFill>
                <a:srgbClr val="FFFFFF"/>
              </a:solidFill>
              <a:prstDash val="solid"/>
              <a:bevel/>
              <a:headEnd len="sm" w="sm" type="none"/>
              <a:tailEnd len="sm" w="sm" type="none"/>
            </a:ln>
          </p:spPr>
          <p:txBody>
            <a:bodyPr anchorCtr="1" anchor="ctr" bIns="1075" lIns="90700" spcFirstLastPara="1" rIns="90700" wrap="square" tIns="10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57" name="Google Shape;657;p4"/>
            <p:cNvSpPr/>
            <p:nvPr/>
          </p:nvSpPr>
          <p:spPr>
            <a:xfrm>
              <a:off x="470665" y="249480"/>
              <a:ext cx="47160" cy="46800"/>
            </a:xfrm>
            <a:custGeom>
              <a:rect b="b" l="l" r="r" t="t"/>
              <a:pathLst>
                <a:path extrusionOk="0" h="130" w="131">
                  <a:moveTo>
                    <a:pt x="131" y="130"/>
                  </a:moveTo>
                  <a:lnTo>
                    <a:pt x="0" y="0"/>
                  </a:lnTo>
                  <a:lnTo>
                    <a:pt x="131" y="130"/>
                  </a:lnTo>
                  <a:close/>
                </a:path>
              </a:pathLst>
            </a:custGeom>
            <a:noFill/>
            <a:ln cap="flat" cmpd="sng" w="9525">
              <a:solidFill>
                <a:srgbClr val="FFFFFF"/>
              </a:solidFill>
              <a:prstDash val="solid"/>
              <a:bevel/>
              <a:headEnd len="sm" w="sm" type="none"/>
              <a:tailEnd len="sm" w="sm" type="none"/>
            </a:ln>
          </p:spPr>
          <p:txBody>
            <a:bodyPr anchorCtr="1" anchor="ctr" bIns="1075" lIns="90700" spcFirstLastPara="1" rIns="90700" wrap="square" tIns="10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58" name="Google Shape;658;p4"/>
            <p:cNvSpPr/>
            <p:nvPr/>
          </p:nvSpPr>
          <p:spPr>
            <a:xfrm>
              <a:off x="371665" y="249480"/>
              <a:ext cx="47520" cy="46800"/>
            </a:xfrm>
            <a:custGeom>
              <a:rect b="b" l="l" r="r" t="t"/>
              <a:pathLst>
                <a:path extrusionOk="0" h="130" w="132">
                  <a:moveTo>
                    <a:pt x="132" y="0"/>
                  </a:moveTo>
                  <a:lnTo>
                    <a:pt x="0" y="130"/>
                  </a:lnTo>
                  <a:lnTo>
                    <a:pt x="132" y="0"/>
                  </a:lnTo>
                  <a:close/>
                </a:path>
              </a:pathLst>
            </a:custGeom>
            <a:noFill/>
            <a:ln cap="flat" cmpd="sng" w="9525">
              <a:solidFill>
                <a:srgbClr val="FFFFFF"/>
              </a:solidFill>
              <a:prstDash val="solid"/>
              <a:bevel/>
              <a:headEnd len="sm" w="sm" type="none"/>
              <a:tailEnd len="sm" w="sm" type="none"/>
            </a:ln>
          </p:spPr>
          <p:txBody>
            <a:bodyPr anchorCtr="1" anchor="ctr" bIns="1075" lIns="90700" spcFirstLastPara="1" rIns="90700" wrap="square" tIns="10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59" name="Google Shape;659;p4"/>
            <p:cNvSpPr/>
            <p:nvPr/>
          </p:nvSpPr>
          <p:spPr>
            <a:xfrm>
              <a:off x="371665" y="249480"/>
              <a:ext cx="47520" cy="46800"/>
            </a:xfrm>
            <a:custGeom>
              <a:rect b="b" l="l" r="r" t="t"/>
              <a:pathLst>
                <a:path extrusionOk="0" h="130" w="132">
                  <a:moveTo>
                    <a:pt x="132" y="130"/>
                  </a:moveTo>
                  <a:lnTo>
                    <a:pt x="0" y="0"/>
                  </a:lnTo>
                  <a:lnTo>
                    <a:pt x="132" y="130"/>
                  </a:lnTo>
                  <a:close/>
                </a:path>
              </a:pathLst>
            </a:custGeom>
            <a:noFill/>
            <a:ln cap="flat" cmpd="sng" w="9525">
              <a:solidFill>
                <a:srgbClr val="FFFFFF"/>
              </a:solidFill>
              <a:prstDash val="solid"/>
              <a:bevel/>
              <a:headEnd len="sm" w="sm" type="none"/>
              <a:tailEnd len="sm" w="sm" type="none"/>
            </a:ln>
          </p:spPr>
          <p:txBody>
            <a:bodyPr anchorCtr="1" anchor="ctr" bIns="1075" lIns="90700" spcFirstLastPara="1" rIns="90700" wrap="square" tIns="10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60" name="Google Shape;660;p4"/>
            <p:cNvSpPr/>
            <p:nvPr/>
          </p:nvSpPr>
          <p:spPr>
            <a:xfrm>
              <a:off x="273025" y="249480"/>
              <a:ext cx="47160" cy="46800"/>
            </a:xfrm>
            <a:custGeom>
              <a:rect b="b" l="l" r="r" t="t"/>
              <a:pathLst>
                <a:path extrusionOk="0" h="130" w="131">
                  <a:moveTo>
                    <a:pt x="131" y="0"/>
                  </a:moveTo>
                  <a:lnTo>
                    <a:pt x="0" y="130"/>
                  </a:lnTo>
                  <a:lnTo>
                    <a:pt x="131" y="0"/>
                  </a:lnTo>
                  <a:close/>
                </a:path>
              </a:pathLst>
            </a:custGeom>
            <a:noFill/>
            <a:ln cap="flat" cmpd="sng" w="9525">
              <a:solidFill>
                <a:srgbClr val="FFFFFF"/>
              </a:solidFill>
              <a:prstDash val="solid"/>
              <a:bevel/>
              <a:headEnd len="sm" w="sm" type="none"/>
              <a:tailEnd len="sm" w="sm" type="none"/>
            </a:ln>
          </p:spPr>
          <p:txBody>
            <a:bodyPr anchorCtr="1" anchor="ctr" bIns="1075" lIns="90700" spcFirstLastPara="1" rIns="90700" wrap="square" tIns="10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61" name="Google Shape;661;p4"/>
            <p:cNvSpPr/>
            <p:nvPr/>
          </p:nvSpPr>
          <p:spPr>
            <a:xfrm>
              <a:off x="273025" y="249480"/>
              <a:ext cx="47160" cy="46800"/>
            </a:xfrm>
            <a:custGeom>
              <a:rect b="b" l="l" r="r" t="t"/>
              <a:pathLst>
                <a:path extrusionOk="0" h="130" w="131">
                  <a:moveTo>
                    <a:pt x="131" y="130"/>
                  </a:moveTo>
                  <a:lnTo>
                    <a:pt x="0" y="0"/>
                  </a:lnTo>
                  <a:lnTo>
                    <a:pt x="131" y="130"/>
                  </a:lnTo>
                  <a:close/>
                </a:path>
              </a:pathLst>
            </a:custGeom>
            <a:noFill/>
            <a:ln cap="flat" cmpd="sng" w="9525">
              <a:solidFill>
                <a:srgbClr val="FFFFFF"/>
              </a:solidFill>
              <a:prstDash val="solid"/>
              <a:bevel/>
              <a:headEnd len="sm" w="sm" type="none"/>
              <a:tailEnd len="sm" w="sm" type="none"/>
            </a:ln>
          </p:spPr>
          <p:txBody>
            <a:bodyPr anchorCtr="1" anchor="ctr" bIns="1075" lIns="90700" spcFirstLastPara="1" rIns="90700" wrap="square" tIns="10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62" name="Google Shape;662;p4"/>
            <p:cNvSpPr/>
            <p:nvPr/>
          </p:nvSpPr>
          <p:spPr>
            <a:xfrm>
              <a:off x="174385" y="249480"/>
              <a:ext cx="47160" cy="46800"/>
            </a:xfrm>
            <a:custGeom>
              <a:rect b="b" l="l" r="r" t="t"/>
              <a:pathLst>
                <a:path extrusionOk="0" h="130" w="131">
                  <a:moveTo>
                    <a:pt x="131" y="0"/>
                  </a:moveTo>
                  <a:lnTo>
                    <a:pt x="0" y="130"/>
                  </a:lnTo>
                  <a:lnTo>
                    <a:pt x="131" y="0"/>
                  </a:lnTo>
                  <a:close/>
                </a:path>
              </a:pathLst>
            </a:custGeom>
            <a:noFill/>
            <a:ln cap="flat" cmpd="sng" w="9525">
              <a:solidFill>
                <a:srgbClr val="FFFFFF"/>
              </a:solidFill>
              <a:prstDash val="solid"/>
              <a:bevel/>
              <a:headEnd len="sm" w="sm" type="none"/>
              <a:tailEnd len="sm" w="sm" type="none"/>
            </a:ln>
          </p:spPr>
          <p:txBody>
            <a:bodyPr anchorCtr="1" anchor="ctr" bIns="1075" lIns="90700" spcFirstLastPara="1" rIns="90700" wrap="square" tIns="10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63" name="Google Shape;663;p4"/>
            <p:cNvSpPr/>
            <p:nvPr/>
          </p:nvSpPr>
          <p:spPr>
            <a:xfrm>
              <a:off x="174385" y="249480"/>
              <a:ext cx="47160" cy="46800"/>
            </a:xfrm>
            <a:custGeom>
              <a:rect b="b" l="l" r="r" t="t"/>
              <a:pathLst>
                <a:path extrusionOk="0" h="130" w="131">
                  <a:moveTo>
                    <a:pt x="131" y="130"/>
                  </a:moveTo>
                  <a:lnTo>
                    <a:pt x="0" y="0"/>
                  </a:lnTo>
                  <a:lnTo>
                    <a:pt x="131" y="130"/>
                  </a:lnTo>
                  <a:close/>
                </a:path>
              </a:pathLst>
            </a:custGeom>
            <a:noFill/>
            <a:ln cap="flat" cmpd="sng" w="9525">
              <a:solidFill>
                <a:srgbClr val="FFFFFF"/>
              </a:solidFill>
              <a:prstDash val="solid"/>
              <a:bevel/>
              <a:headEnd len="sm" w="sm" type="none"/>
              <a:tailEnd len="sm" w="sm" type="none"/>
            </a:ln>
          </p:spPr>
          <p:txBody>
            <a:bodyPr anchorCtr="1" anchor="ctr" bIns="1075" lIns="90700" spcFirstLastPara="1" rIns="90700" wrap="square" tIns="10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64" name="Google Shape;664;p4"/>
            <p:cNvSpPr/>
            <p:nvPr/>
          </p:nvSpPr>
          <p:spPr>
            <a:xfrm>
              <a:off x="75745" y="249480"/>
              <a:ext cx="47160" cy="46800"/>
            </a:xfrm>
            <a:custGeom>
              <a:rect b="b" l="l" r="r" t="t"/>
              <a:pathLst>
                <a:path extrusionOk="0" h="130" w="131">
                  <a:moveTo>
                    <a:pt x="131" y="0"/>
                  </a:moveTo>
                  <a:lnTo>
                    <a:pt x="0" y="130"/>
                  </a:lnTo>
                  <a:lnTo>
                    <a:pt x="131" y="0"/>
                  </a:lnTo>
                  <a:close/>
                </a:path>
              </a:pathLst>
            </a:custGeom>
            <a:noFill/>
            <a:ln cap="flat" cmpd="sng" w="9525">
              <a:solidFill>
                <a:srgbClr val="FFFFFF"/>
              </a:solidFill>
              <a:prstDash val="solid"/>
              <a:bevel/>
              <a:headEnd len="sm" w="sm" type="none"/>
              <a:tailEnd len="sm" w="sm" type="none"/>
            </a:ln>
          </p:spPr>
          <p:txBody>
            <a:bodyPr anchorCtr="1" anchor="ctr" bIns="1075" lIns="90700" spcFirstLastPara="1" rIns="90700" wrap="square" tIns="10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65" name="Google Shape;665;p4"/>
            <p:cNvSpPr/>
            <p:nvPr/>
          </p:nvSpPr>
          <p:spPr>
            <a:xfrm>
              <a:off x="75745" y="249480"/>
              <a:ext cx="47160" cy="46800"/>
            </a:xfrm>
            <a:custGeom>
              <a:rect b="b" l="l" r="r" t="t"/>
              <a:pathLst>
                <a:path extrusionOk="0" h="130" w="131">
                  <a:moveTo>
                    <a:pt x="131" y="130"/>
                  </a:moveTo>
                  <a:lnTo>
                    <a:pt x="0" y="0"/>
                  </a:lnTo>
                  <a:lnTo>
                    <a:pt x="131" y="130"/>
                  </a:lnTo>
                  <a:close/>
                </a:path>
              </a:pathLst>
            </a:custGeom>
            <a:noFill/>
            <a:ln cap="flat" cmpd="sng" w="9525">
              <a:solidFill>
                <a:srgbClr val="FFFFFF"/>
              </a:solidFill>
              <a:prstDash val="solid"/>
              <a:bevel/>
              <a:headEnd len="sm" w="sm" type="none"/>
              <a:tailEnd len="sm" w="sm" type="none"/>
            </a:ln>
          </p:spPr>
          <p:txBody>
            <a:bodyPr anchorCtr="1" anchor="ctr" bIns="1075" lIns="90700" spcFirstLastPara="1" rIns="90700" wrap="square" tIns="10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66" name="Google Shape;666;p4"/>
            <p:cNvSpPr/>
            <p:nvPr/>
          </p:nvSpPr>
          <p:spPr>
            <a:xfrm>
              <a:off x="667945" y="348120"/>
              <a:ext cx="47160" cy="47160"/>
            </a:xfrm>
            <a:custGeom>
              <a:rect b="b" l="l" r="r" t="t"/>
              <a:pathLst>
                <a:path extrusionOk="0" h="131" w="131">
                  <a:moveTo>
                    <a:pt x="131" y="0"/>
                  </a:moveTo>
                  <a:lnTo>
                    <a:pt x="0" y="131"/>
                  </a:lnTo>
                  <a:lnTo>
                    <a:pt x="131" y="0"/>
                  </a:lnTo>
                  <a:close/>
                </a:path>
              </a:pathLst>
            </a:custGeom>
            <a:noFill/>
            <a:ln cap="flat" cmpd="sng" w="9525">
              <a:solidFill>
                <a:srgbClr val="FFFFFF"/>
              </a:solidFill>
              <a:prstDash val="solid"/>
              <a:bevel/>
              <a:headEnd len="sm" w="sm" type="none"/>
              <a:tailEnd len="sm" w="sm" type="none"/>
            </a:ln>
          </p:spPr>
          <p:txBody>
            <a:bodyPr anchorCtr="1" anchor="ctr" bIns="1425" lIns="90700" spcFirstLastPara="1" rIns="90700" wrap="square" tIns="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67" name="Google Shape;667;p4"/>
            <p:cNvSpPr/>
            <p:nvPr/>
          </p:nvSpPr>
          <p:spPr>
            <a:xfrm>
              <a:off x="667945" y="348120"/>
              <a:ext cx="47160" cy="47160"/>
            </a:xfrm>
            <a:custGeom>
              <a:rect b="b" l="l" r="r" t="t"/>
              <a:pathLst>
                <a:path extrusionOk="0" h="131" w="131">
                  <a:moveTo>
                    <a:pt x="131" y="131"/>
                  </a:moveTo>
                  <a:lnTo>
                    <a:pt x="0" y="0"/>
                  </a:lnTo>
                  <a:lnTo>
                    <a:pt x="131" y="131"/>
                  </a:lnTo>
                  <a:close/>
                </a:path>
              </a:pathLst>
            </a:custGeom>
            <a:noFill/>
            <a:ln cap="flat" cmpd="sng" w="9525">
              <a:solidFill>
                <a:srgbClr val="FFFFFF"/>
              </a:solidFill>
              <a:prstDash val="solid"/>
              <a:bevel/>
              <a:headEnd len="sm" w="sm" type="none"/>
              <a:tailEnd len="sm" w="sm" type="none"/>
            </a:ln>
          </p:spPr>
          <p:txBody>
            <a:bodyPr anchorCtr="1" anchor="ctr" bIns="1425" lIns="90700" spcFirstLastPara="1" rIns="90700" wrap="square" tIns="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68" name="Google Shape;668;p4"/>
            <p:cNvSpPr/>
            <p:nvPr/>
          </p:nvSpPr>
          <p:spPr>
            <a:xfrm>
              <a:off x="569305" y="348120"/>
              <a:ext cx="46800" cy="47160"/>
            </a:xfrm>
            <a:custGeom>
              <a:rect b="b" l="l" r="r" t="t"/>
              <a:pathLst>
                <a:path extrusionOk="0" h="131" w="130">
                  <a:moveTo>
                    <a:pt x="130" y="0"/>
                  </a:moveTo>
                  <a:lnTo>
                    <a:pt x="0" y="131"/>
                  </a:lnTo>
                  <a:lnTo>
                    <a:pt x="130" y="0"/>
                  </a:lnTo>
                  <a:close/>
                </a:path>
              </a:pathLst>
            </a:custGeom>
            <a:noFill/>
            <a:ln cap="flat" cmpd="sng" w="9525">
              <a:solidFill>
                <a:srgbClr val="FFFFFF"/>
              </a:solidFill>
              <a:prstDash val="solid"/>
              <a:bevel/>
              <a:headEnd len="sm" w="sm" type="none"/>
              <a:tailEnd len="sm" w="sm" type="none"/>
            </a:ln>
          </p:spPr>
          <p:txBody>
            <a:bodyPr anchorCtr="1" anchor="ctr" bIns="1425" lIns="90700" spcFirstLastPara="1" rIns="90700" wrap="square" tIns="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69" name="Google Shape;669;p4"/>
            <p:cNvSpPr/>
            <p:nvPr/>
          </p:nvSpPr>
          <p:spPr>
            <a:xfrm>
              <a:off x="569305" y="348120"/>
              <a:ext cx="46800" cy="47160"/>
            </a:xfrm>
            <a:custGeom>
              <a:rect b="b" l="l" r="r" t="t"/>
              <a:pathLst>
                <a:path extrusionOk="0" h="131" w="130">
                  <a:moveTo>
                    <a:pt x="130" y="131"/>
                  </a:moveTo>
                  <a:lnTo>
                    <a:pt x="0" y="0"/>
                  </a:lnTo>
                  <a:lnTo>
                    <a:pt x="130" y="131"/>
                  </a:lnTo>
                  <a:close/>
                </a:path>
              </a:pathLst>
            </a:custGeom>
            <a:noFill/>
            <a:ln cap="flat" cmpd="sng" w="9525">
              <a:solidFill>
                <a:srgbClr val="FFFFFF"/>
              </a:solidFill>
              <a:prstDash val="solid"/>
              <a:bevel/>
              <a:headEnd len="sm" w="sm" type="none"/>
              <a:tailEnd len="sm" w="sm" type="none"/>
            </a:ln>
          </p:spPr>
          <p:txBody>
            <a:bodyPr anchorCtr="1" anchor="ctr" bIns="1425" lIns="90700" spcFirstLastPara="1" rIns="90700" wrap="square" tIns="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70" name="Google Shape;670;p4"/>
            <p:cNvSpPr/>
            <p:nvPr/>
          </p:nvSpPr>
          <p:spPr>
            <a:xfrm>
              <a:off x="470665" y="348120"/>
              <a:ext cx="47160" cy="47160"/>
            </a:xfrm>
            <a:custGeom>
              <a:rect b="b" l="l" r="r" t="t"/>
              <a:pathLst>
                <a:path extrusionOk="0" h="131" w="131">
                  <a:moveTo>
                    <a:pt x="131" y="0"/>
                  </a:moveTo>
                  <a:lnTo>
                    <a:pt x="0" y="131"/>
                  </a:lnTo>
                  <a:lnTo>
                    <a:pt x="131" y="0"/>
                  </a:lnTo>
                  <a:close/>
                </a:path>
              </a:pathLst>
            </a:custGeom>
            <a:noFill/>
            <a:ln cap="flat" cmpd="sng" w="9525">
              <a:solidFill>
                <a:srgbClr val="FFFFFF"/>
              </a:solidFill>
              <a:prstDash val="solid"/>
              <a:bevel/>
              <a:headEnd len="sm" w="sm" type="none"/>
              <a:tailEnd len="sm" w="sm" type="none"/>
            </a:ln>
          </p:spPr>
          <p:txBody>
            <a:bodyPr anchorCtr="1" anchor="ctr" bIns="1425" lIns="90700" spcFirstLastPara="1" rIns="90700" wrap="square" tIns="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71" name="Google Shape;671;p4"/>
            <p:cNvSpPr/>
            <p:nvPr/>
          </p:nvSpPr>
          <p:spPr>
            <a:xfrm>
              <a:off x="470665" y="348120"/>
              <a:ext cx="47160" cy="47160"/>
            </a:xfrm>
            <a:custGeom>
              <a:rect b="b" l="l" r="r" t="t"/>
              <a:pathLst>
                <a:path extrusionOk="0" h="131" w="131">
                  <a:moveTo>
                    <a:pt x="131" y="131"/>
                  </a:moveTo>
                  <a:lnTo>
                    <a:pt x="0" y="0"/>
                  </a:lnTo>
                  <a:lnTo>
                    <a:pt x="131" y="131"/>
                  </a:lnTo>
                  <a:close/>
                </a:path>
              </a:pathLst>
            </a:custGeom>
            <a:noFill/>
            <a:ln cap="flat" cmpd="sng" w="9525">
              <a:solidFill>
                <a:srgbClr val="FFFFFF"/>
              </a:solidFill>
              <a:prstDash val="solid"/>
              <a:bevel/>
              <a:headEnd len="sm" w="sm" type="none"/>
              <a:tailEnd len="sm" w="sm" type="none"/>
            </a:ln>
          </p:spPr>
          <p:txBody>
            <a:bodyPr anchorCtr="1" anchor="ctr" bIns="1425" lIns="90700" spcFirstLastPara="1" rIns="90700" wrap="square" tIns="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72" name="Google Shape;672;p4"/>
            <p:cNvSpPr/>
            <p:nvPr/>
          </p:nvSpPr>
          <p:spPr>
            <a:xfrm>
              <a:off x="371665" y="348120"/>
              <a:ext cx="47520" cy="47160"/>
            </a:xfrm>
            <a:custGeom>
              <a:rect b="b" l="l" r="r" t="t"/>
              <a:pathLst>
                <a:path extrusionOk="0" h="131" w="132">
                  <a:moveTo>
                    <a:pt x="132" y="0"/>
                  </a:moveTo>
                  <a:lnTo>
                    <a:pt x="0" y="131"/>
                  </a:lnTo>
                  <a:lnTo>
                    <a:pt x="132" y="0"/>
                  </a:lnTo>
                  <a:close/>
                </a:path>
              </a:pathLst>
            </a:custGeom>
            <a:noFill/>
            <a:ln cap="flat" cmpd="sng" w="9525">
              <a:solidFill>
                <a:srgbClr val="FFFFFF"/>
              </a:solidFill>
              <a:prstDash val="solid"/>
              <a:bevel/>
              <a:headEnd len="sm" w="sm" type="none"/>
              <a:tailEnd len="sm" w="sm" type="none"/>
            </a:ln>
          </p:spPr>
          <p:txBody>
            <a:bodyPr anchorCtr="1" anchor="ctr" bIns="1425" lIns="90700" spcFirstLastPara="1" rIns="90700" wrap="square" tIns="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73" name="Google Shape;673;p4"/>
            <p:cNvSpPr/>
            <p:nvPr/>
          </p:nvSpPr>
          <p:spPr>
            <a:xfrm>
              <a:off x="371665" y="348120"/>
              <a:ext cx="47520" cy="47160"/>
            </a:xfrm>
            <a:custGeom>
              <a:rect b="b" l="l" r="r" t="t"/>
              <a:pathLst>
                <a:path extrusionOk="0" h="131" w="132">
                  <a:moveTo>
                    <a:pt x="132" y="131"/>
                  </a:moveTo>
                  <a:lnTo>
                    <a:pt x="0" y="0"/>
                  </a:lnTo>
                  <a:lnTo>
                    <a:pt x="132" y="131"/>
                  </a:lnTo>
                  <a:close/>
                </a:path>
              </a:pathLst>
            </a:custGeom>
            <a:noFill/>
            <a:ln cap="flat" cmpd="sng" w="9525">
              <a:solidFill>
                <a:srgbClr val="FFFFFF"/>
              </a:solidFill>
              <a:prstDash val="solid"/>
              <a:bevel/>
              <a:headEnd len="sm" w="sm" type="none"/>
              <a:tailEnd len="sm" w="sm" type="none"/>
            </a:ln>
          </p:spPr>
          <p:txBody>
            <a:bodyPr anchorCtr="1" anchor="ctr" bIns="1425" lIns="90700" spcFirstLastPara="1" rIns="90700" wrap="square" tIns="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74" name="Google Shape;674;p4"/>
            <p:cNvSpPr/>
            <p:nvPr/>
          </p:nvSpPr>
          <p:spPr>
            <a:xfrm>
              <a:off x="273025" y="348120"/>
              <a:ext cx="47160" cy="47160"/>
            </a:xfrm>
            <a:custGeom>
              <a:rect b="b" l="l" r="r" t="t"/>
              <a:pathLst>
                <a:path extrusionOk="0" h="131" w="131">
                  <a:moveTo>
                    <a:pt x="131" y="0"/>
                  </a:moveTo>
                  <a:lnTo>
                    <a:pt x="0" y="131"/>
                  </a:lnTo>
                  <a:lnTo>
                    <a:pt x="131" y="0"/>
                  </a:lnTo>
                  <a:close/>
                </a:path>
              </a:pathLst>
            </a:custGeom>
            <a:noFill/>
            <a:ln cap="flat" cmpd="sng" w="9525">
              <a:solidFill>
                <a:srgbClr val="FFFFFF"/>
              </a:solidFill>
              <a:prstDash val="solid"/>
              <a:bevel/>
              <a:headEnd len="sm" w="sm" type="none"/>
              <a:tailEnd len="sm" w="sm" type="none"/>
            </a:ln>
          </p:spPr>
          <p:txBody>
            <a:bodyPr anchorCtr="1" anchor="ctr" bIns="1425" lIns="90700" spcFirstLastPara="1" rIns="90700" wrap="square" tIns="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75" name="Google Shape;675;p4"/>
            <p:cNvSpPr/>
            <p:nvPr/>
          </p:nvSpPr>
          <p:spPr>
            <a:xfrm>
              <a:off x="273025" y="348120"/>
              <a:ext cx="47160" cy="47160"/>
            </a:xfrm>
            <a:custGeom>
              <a:rect b="b" l="l" r="r" t="t"/>
              <a:pathLst>
                <a:path extrusionOk="0" h="131" w="131">
                  <a:moveTo>
                    <a:pt x="131" y="131"/>
                  </a:moveTo>
                  <a:lnTo>
                    <a:pt x="0" y="0"/>
                  </a:lnTo>
                  <a:lnTo>
                    <a:pt x="131" y="131"/>
                  </a:lnTo>
                  <a:close/>
                </a:path>
              </a:pathLst>
            </a:custGeom>
            <a:noFill/>
            <a:ln cap="flat" cmpd="sng" w="9525">
              <a:solidFill>
                <a:srgbClr val="FFFFFF"/>
              </a:solidFill>
              <a:prstDash val="solid"/>
              <a:bevel/>
              <a:headEnd len="sm" w="sm" type="none"/>
              <a:tailEnd len="sm" w="sm" type="none"/>
            </a:ln>
          </p:spPr>
          <p:txBody>
            <a:bodyPr anchorCtr="1" anchor="ctr" bIns="1425" lIns="90700" spcFirstLastPara="1" rIns="90700" wrap="square" tIns="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76" name="Google Shape;676;p4"/>
            <p:cNvSpPr/>
            <p:nvPr/>
          </p:nvSpPr>
          <p:spPr>
            <a:xfrm>
              <a:off x="174385" y="348120"/>
              <a:ext cx="47160" cy="47160"/>
            </a:xfrm>
            <a:custGeom>
              <a:rect b="b" l="l" r="r" t="t"/>
              <a:pathLst>
                <a:path extrusionOk="0" h="131" w="131">
                  <a:moveTo>
                    <a:pt x="131" y="0"/>
                  </a:moveTo>
                  <a:lnTo>
                    <a:pt x="0" y="131"/>
                  </a:lnTo>
                  <a:lnTo>
                    <a:pt x="131" y="0"/>
                  </a:lnTo>
                  <a:close/>
                </a:path>
              </a:pathLst>
            </a:custGeom>
            <a:noFill/>
            <a:ln cap="flat" cmpd="sng" w="9525">
              <a:solidFill>
                <a:srgbClr val="FFFFFF"/>
              </a:solidFill>
              <a:prstDash val="solid"/>
              <a:bevel/>
              <a:headEnd len="sm" w="sm" type="none"/>
              <a:tailEnd len="sm" w="sm" type="none"/>
            </a:ln>
          </p:spPr>
          <p:txBody>
            <a:bodyPr anchorCtr="1" anchor="ctr" bIns="1425" lIns="90700" spcFirstLastPara="1" rIns="90700" wrap="square" tIns="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77" name="Google Shape;677;p4"/>
            <p:cNvSpPr/>
            <p:nvPr/>
          </p:nvSpPr>
          <p:spPr>
            <a:xfrm>
              <a:off x="174385" y="348120"/>
              <a:ext cx="47160" cy="47160"/>
            </a:xfrm>
            <a:custGeom>
              <a:rect b="b" l="l" r="r" t="t"/>
              <a:pathLst>
                <a:path extrusionOk="0" h="131" w="131">
                  <a:moveTo>
                    <a:pt x="131" y="131"/>
                  </a:moveTo>
                  <a:lnTo>
                    <a:pt x="0" y="0"/>
                  </a:lnTo>
                  <a:lnTo>
                    <a:pt x="131" y="131"/>
                  </a:lnTo>
                  <a:close/>
                </a:path>
              </a:pathLst>
            </a:custGeom>
            <a:noFill/>
            <a:ln cap="flat" cmpd="sng" w="9525">
              <a:solidFill>
                <a:srgbClr val="FFFFFF"/>
              </a:solidFill>
              <a:prstDash val="solid"/>
              <a:bevel/>
              <a:headEnd len="sm" w="sm" type="none"/>
              <a:tailEnd len="sm" w="sm" type="none"/>
            </a:ln>
          </p:spPr>
          <p:txBody>
            <a:bodyPr anchorCtr="1" anchor="ctr" bIns="1425" lIns="90700" spcFirstLastPara="1" rIns="90700" wrap="square" tIns="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78" name="Google Shape;678;p4"/>
            <p:cNvSpPr/>
            <p:nvPr/>
          </p:nvSpPr>
          <p:spPr>
            <a:xfrm>
              <a:off x="75745" y="348120"/>
              <a:ext cx="47160" cy="47160"/>
            </a:xfrm>
            <a:custGeom>
              <a:rect b="b" l="l" r="r" t="t"/>
              <a:pathLst>
                <a:path extrusionOk="0" h="131" w="131">
                  <a:moveTo>
                    <a:pt x="131" y="0"/>
                  </a:moveTo>
                  <a:lnTo>
                    <a:pt x="0" y="131"/>
                  </a:lnTo>
                  <a:lnTo>
                    <a:pt x="131" y="0"/>
                  </a:lnTo>
                  <a:close/>
                </a:path>
              </a:pathLst>
            </a:custGeom>
            <a:noFill/>
            <a:ln cap="flat" cmpd="sng" w="9525">
              <a:solidFill>
                <a:srgbClr val="FFFFFF"/>
              </a:solidFill>
              <a:prstDash val="solid"/>
              <a:bevel/>
              <a:headEnd len="sm" w="sm" type="none"/>
              <a:tailEnd len="sm" w="sm" type="none"/>
            </a:ln>
          </p:spPr>
          <p:txBody>
            <a:bodyPr anchorCtr="1" anchor="ctr" bIns="1425" lIns="90700" spcFirstLastPara="1" rIns="90700" wrap="square" tIns="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79" name="Google Shape;679;p4"/>
            <p:cNvSpPr/>
            <p:nvPr/>
          </p:nvSpPr>
          <p:spPr>
            <a:xfrm>
              <a:off x="75745" y="348120"/>
              <a:ext cx="47160" cy="47160"/>
            </a:xfrm>
            <a:custGeom>
              <a:rect b="b" l="l" r="r" t="t"/>
              <a:pathLst>
                <a:path extrusionOk="0" h="131" w="131">
                  <a:moveTo>
                    <a:pt x="131" y="131"/>
                  </a:moveTo>
                  <a:lnTo>
                    <a:pt x="0" y="0"/>
                  </a:lnTo>
                  <a:lnTo>
                    <a:pt x="131" y="131"/>
                  </a:lnTo>
                  <a:close/>
                </a:path>
              </a:pathLst>
            </a:custGeom>
            <a:noFill/>
            <a:ln cap="flat" cmpd="sng" w="9525">
              <a:solidFill>
                <a:srgbClr val="FFFFFF"/>
              </a:solidFill>
              <a:prstDash val="solid"/>
              <a:bevel/>
              <a:headEnd len="sm" w="sm" type="none"/>
              <a:tailEnd len="sm" w="sm" type="none"/>
            </a:ln>
          </p:spPr>
          <p:txBody>
            <a:bodyPr anchorCtr="1" anchor="ctr" bIns="1425" lIns="90700" spcFirstLastPara="1" rIns="90700" wrap="square" tIns="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80" name="Google Shape;680;p4"/>
            <p:cNvSpPr/>
            <p:nvPr/>
          </p:nvSpPr>
          <p:spPr>
            <a:xfrm>
              <a:off x="667945" y="446760"/>
              <a:ext cx="47160" cy="47160"/>
            </a:xfrm>
            <a:custGeom>
              <a:rect b="b" l="l" r="r" t="t"/>
              <a:pathLst>
                <a:path extrusionOk="0" h="131" w="131">
                  <a:moveTo>
                    <a:pt x="131" y="0"/>
                  </a:moveTo>
                  <a:lnTo>
                    <a:pt x="0" y="131"/>
                  </a:lnTo>
                  <a:lnTo>
                    <a:pt x="131" y="0"/>
                  </a:lnTo>
                  <a:close/>
                </a:path>
              </a:pathLst>
            </a:custGeom>
            <a:noFill/>
            <a:ln cap="flat" cmpd="sng" w="9525">
              <a:solidFill>
                <a:srgbClr val="FFFFFF"/>
              </a:solidFill>
              <a:prstDash val="solid"/>
              <a:bevel/>
              <a:headEnd len="sm" w="sm" type="none"/>
              <a:tailEnd len="sm" w="sm" type="none"/>
            </a:ln>
          </p:spPr>
          <p:txBody>
            <a:bodyPr anchorCtr="1" anchor="ctr" bIns="1425" lIns="90700" spcFirstLastPara="1" rIns="90700" wrap="square" tIns="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81" name="Google Shape;681;p4"/>
            <p:cNvSpPr/>
            <p:nvPr/>
          </p:nvSpPr>
          <p:spPr>
            <a:xfrm>
              <a:off x="667945" y="446760"/>
              <a:ext cx="47160" cy="47160"/>
            </a:xfrm>
            <a:custGeom>
              <a:rect b="b" l="l" r="r" t="t"/>
              <a:pathLst>
                <a:path extrusionOk="0" h="131" w="131">
                  <a:moveTo>
                    <a:pt x="131" y="131"/>
                  </a:moveTo>
                  <a:lnTo>
                    <a:pt x="0" y="0"/>
                  </a:lnTo>
                  <a:lnTo>
                    <a:pt x="131" y="131"/>
                  </a:lnTo>
                  <a:close/>
                </a:path>
              </a:pathLst>
            </a:custGeom>
            <a:noFill/>
            <a:ln cap="flat" cmpd="sng" w="9525">
              <a:solidFill>
                <a:srgbClr val="FFFFFF"/>
              </a:solidFill>
              <a:prstDash val="solid"/>
              <a:bevel/>
              <a:headEnd len="sm" w="sm" type="none"/>
              <a:tailEnd len="sm" w="sm" type="none"/>
            </a:ln>
          </p:spPr>
          <p:txBody>
            <a:bodyPr anchorCtr="1" anchor="ctr" bIns="1425" lIns="90700" spcFirstLastPara="1" rIns="90700" wrap="square" tIns="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82" name="Google Shape;682;p4"/>
            <p:cNvSpPr/>
            <p:nvPr/>
          </p:nvSpPr>
          <p:spPr>
            <a:xfrm>
              <a:off x="569305" y="446760"/>
              <a:ext cx="46800" cy="47160"/>
            </a:xfrm>
            <a:custGeom>
              <a:rect b="b" l="l" r="r" t="t"/>
              <a:pathLst>
                <a:path extrusionOk="0" h="131" w="130">
                  <a:moveTo>
                    <a:pt x="130" y="0"/>
                  </a:moveTo>
                  <a:lnTo>
                    <a:pt x="0" y="131"/>
                  </a:lnTo>
                  <a:lnTo>
                    <a:pt x="130" y="0"/>
                  </a:lnTo>
                  <a:close/>
                </a:path>
              </a:pathLst>
            </a:custGeom>
            <a:noFill/>
            <a:ln cap="flat" cmpd="sng" w="9525">
              <a:solidFill>
                <a:srgbClr val="FFFFFF"/>
              </a:solidFill>
              <a:prstDash val="solid"/>
              <a:bevel/>
              <a:headEnd len="sm" w="sm" type="none"/>
              <a:tailEnd len="sm" w="sm" type="none"/>
            </a:ln>
          </p:spPr>
          <p:txBody>
            <a:bodyPr anchorCtr="1" anchor="ctr" bIns="1425" lIns="90700" spcFirstLastPara="1" rIns="90700" wrap="square" tIns="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83" name="Google Shape;683;p4"/>
            <p:cNvSpPr/>
            <p:nvPr/>
          </p:nvSpPr>
          <p:spPr>
            <a:xfrm>
              <a:off x="569305" y="446760"/>
              <a:ext cx="46800" cy="47160"/>
            </a:xfrm>
            <a:custGeom>
              <a:rect b="b" l="l" r="r" t="t"/>
              <a:pathLst>
                <a:path extrusionOk="0" h="131" w="130">
                  <a:moveTo>
                    <a:pt x="130" y="131"/>
                  </a:moveTo>
                  <a:lnTo>
                    <a:pt x="0" y="0"/>
                  </a:lnTo>
                  <a:lnTo>
                    <a:pt x="130" y="131"/>
                  </a:lnTo>
                  <a:close/>
                </a:path>
              </a:pathLst>
            </a:custGeom>
            <a:noFill/>
            <a:ln cap="flat" cmpd="sng" w="9525">
              <a:solidFill>
                <a:srgbClr val="FFFFFF"/>
              </a:solidFill>
              <a:prstDash val="solid"/>
              <a:bevel/>
              <a:headEnd len="sm" w="sm" type="none"/>
              <a:tailEnd len="sm" w="sm" type="none"/>
            </a:ln>
          </p:spPr>
          <p:txBody>
            <a:bodyPr anchorCtr="1" anchor="ctr" bIns="1425" lIns="90700" spcFirstLastPara="1" rIns="90700" wrap="square" tIns="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84" name="Google Shape;684;p4"/>
            <p:cNvSpPr/>
            <p:nvPr/>
          </p:nvSpPr>
          <p:spPr>
            <a:xfrm>
              <a:off x="470665" y="446760"/>
              <a:ext cx="47160" cy="47160"/>
            </a:xfrm>
            <a:custGeom>
              <a:rect b="b" l="l" r="r" t="t"/>
              <a:pathLst>
                <a:path extrusionOk="0" h="131" w="131">
                  <a:moveTo>
                    <a:pt x="131" y="0"/>
                  </a:moveTo>
                  <a:lnTo>
                    <a:pt x="0" y="131"/>
                  </a:lnTo>
                  <a:lnTo>
                    <a:pt x="131" y="0"/>
                  </a:lnTo>
                  <a:close/>
                </a:path>
              </a:pathLst>
            </a:custGeom>
            <a:noFill/>
            <a:ln cap="flat" cmpd="sng" w="9525">
              <a:solidFill>
                <a:srgbClr val="FFFFFF"/>
              </a:solidFill>
              <a:prstDash val="solid"/>
              <a:bevel/>
              <a:headEnd len="sm" w="sm" type="none"/>
              <a:tailEnd len="sm" w="sm" type="none"/>
            </a:ln>
          </p:spPr>
          <p:txBody>
            <a:bodyPr anchorCtr="1" anchor="ctr" bIns="1425" lIns="90700" spcFirstLastPara="1" rIns="90700" wrap="square" tIns="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85" name="Google Shape;685;p4"/>
            <p:cNvSpPr/>
            <p:nvPr/>
          </p:nvSpPr>
          <p:spPr>
            <a:xfrm>
              <a:off x="470665" y="446760"/>
              <a:ext cx="47160" cy="47160"/>
            </a:xfrm>
            <a:custGeom>
              <a:rect b="b" l="l" r="r" t="t"/>
              <a:pathLst>
                <a:path extrusionOk="0" h="131" w="131">
                  <a:moveTo>
                    <a:pt x="131" y="131"/>
                  </a:moveTo>
                  <a:lnTo>
                    <a:pt x="0" y="0"/>
                  </a:lnTo>
                  <a:lnTo>
                    <a:pt x="131" y="131"/>
                  </a:lnTo>
                  <a:close/>
                </a:path>
              </a:pathLst>
            </a:custGeom>
            <a:noFill/>
            <a:ln cap="flat" cmpd="sng" w="9525">
              <a:solidFill>
                <a:srgbClr val="FFFFFF"/>
              </a:solidFill>
              <a:prstDash val="solid"/>
              <a:bevel/>
              <a:headEnd len="sm" w="sm" type="none"/>
              <a:tailEnd len="sm" w="sm" type="none"/>
            </a:ln>
          </p:spPr>
          <p:txBody>
            <a:bodyPr anchorCtr="1" anchor="ctr" bIns="1425" lIns="90700" spcFirstLastPara="1" rIns="90700" wrap="square" tIns="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86" name="Google Shape;686;p4"/>
            <p:cNvSpPr/>
            <p:nvPr/>
          </p:nvSpPr>
          <p:spPr>
            <a:xfrm>
              <a:off x="371665" y="446760"/>
              <a:ext cx="47520" cy="47160"/>
            </a:xfrm>
            <a:custGeom>
              <a:rect b="b" l="l" r="r" t="t"/>
              <a:pathLst>
                <a:path extrusionOk="0" h="131" w="132">
                  <a:moveTo>
                    <a:pt x="132" y="0"/>
                  </a:moveTo>
                  <a:lnTo>
                    <a:pt x="0" y="131"/>
                  </a:lnTo>
                  <a:lnTo>
                    <a:pt x="132" y="0"/>
                  </a:lnTo>
                  <a:close/>
                </a:path>
              </a:pathLst>
            </a:custGeom>
            <a:noFill/>
            <a:ln cap="flat" cmpd="sng" w="9525">
              <a:solidFill>
                <a:srgbClr val="FFFFFF"/>
              </a:solidFill>
              <a:prstDash val="solid"/>
              <a:bevel/>
              <a:headEnd len="sm" w="sm" type="none"/>
              <a:tailEnd len="sm" w="sm" type="none"/>
            </a:ln>
          </p:spPr>
          <p:txBody>
            <a:bodyPr anchorCtr="1" anchor="ctr" bIns="1425" lIns="90700" spcFirstLastPara="1" rIns="90700" wrap="square" tIns="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87" name="Google Shape;687;p4"/>
            <p:cNvSpPr/>
            <p:nvPr/>
          </p:nvSpPr>
          <p:spPr>
            <a:xfrm>
              <a:off x="371665" y="446760"/>
              <a:ext cx="47520" cy="47160"/>
            </a:xfrm>
            <a:custGeom>
              <a:rect b="b" l="l" r="r" t="t"/>
              <a:pathLst>
                <a:path extrusionOk="0" h="131" w="132">
                  <a:moveTo>
                    <a:pt x="132" y="131"/>
                  </a:moveTo>
                  <a:lnTo>
                    <a:pt x="0" y="0"/>
                  </a:lnTo>
                  <a:lnTo>
                    <a:pt x="132" y="131"/>
                  </a:lnTo>
                  <a:close/>
                </a:path>
              </a:pathLst>
            </a:custGeom>
            <a:noFill/>
            <a:ln cap="flat" cmpd="sng" w="9525">
              <a:solidFill>
                <a:srgbClr val="FFFFFF"/>
              </a:solidFill>
              <a:prstDash val="solid"/>
              <a:bevel/>
              <a:headEnd len="sm" w="sm" type="none"/>
              <a:tailEnd len="sm" w="sm" type="none"/>
            </a:ln>
          </p:spPr>
          <p:txBody>
            <a:bodyPr anchorCtr="1" anchor="ctr" bIns="1425" lIns="90700" spcFirstLastPara="1" rIns="90700" wrap="square" tIns="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88" name="Google Shape;688;p4"/>
            <p:cNvSpPr/>
            <p:nvPr/>
          </p:nvSpPr>
          <p:spPr>
            <a:xfrm>
              <a:off x="273025" y="446760"/>
              <a:ext cx="47160" cy="47160"/>
            </a:xfrm>
            <a:custGeom>
              <a:rect b="b" l="l" r="r" t="t"/>
              <a:pathLst>
                <a:path extrusionOk="0" h="131" w="131">
                  <a:moveTo>
                    <a:pt x="131" y="0"/>
                  </a:moveTo>
                  <a:lnTo>
                    <a:pt x="0" y="131"/>
                  </a:lnTo>
                  <a:lnTo>
                    <a:pt x="131" y="0"/>
                  </a:lnTo>
                  <a:close/>
                </a:path>
              </a:pathLst>
            </a:custGeom>
            <a:noFill/>
            <a:ln cap="flat" cmpd="sng" w="9525">
              <a:solidFill>
                <a:srgbClr val="FFFFFF"/>
              </a:solidFill>
              <a:prstDash val="solid"/>
              <a:bevel/>
              <a:headEnd len="sm" w="sm" type="none"/>
              <a:tailEnd len="sm" w="sm" type="none"/>
            </a:ln>
          </p:spPr>
          <p:txBody>
            <a:bodyPr anchorCtr="1" anchor="ctr" bIns="1425" lIns="90700" spcFirstLastPara="1" rIns="90700" wrap="square" tIns="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89" name="Google Shape;689;p4"/>
            <p:cNvSpPr/>
            <p:nvPr/>
          </p:nvSpPr>
          <p:spPr>
            <a:xfrm>
              <a:off x="273025" y="446760"/>
              <a:ext cx="47160" cy="47160"/>
            </a:xfrm>
            <a:custGeom>
              <a:rect b="b" l="l" r="r" t="t"/>
              <a:pathLst>
                <a:path extrusionOk="0" h="131" w="131">
                  <a:moveTo>
                    <a:pt x="131" y="131"/>
                  </a:moveTo>
                  <a:lnTo>
                    <a:pt x="0" y="0"/>
                  </a:lnTo>
                  <a:lnTo>
                    <a:pt x="131" y="131"/>
                  </a:lnTo>
                  <a:close/>
                </a:path>
              </a:pathLst>
            </a:custGeom>
            <a:noFill/>
            <a:ln cap="flat" cmpd="sng" w="9525">
              <a:solidFill>
                <a:srgbClr val="FFFFFF"/>
              </a:solidFill>
              <a:prstDash val="solid"/>
              <a:bevel/>
              <a:headEnd len="sm" w="sm" type="none"/>
              <a:tailEnd len="sm" w="sm" type="none"/>
            </a:ln>
          </p:spPr>
          <p:txBody>
            <a:bodyPr anchorCtr="1" anchor="ctr" bIns="1425" lIns="90700" spcFirstLastPara="1" rIns="90700" wrap="square" tIns="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90" name="Google Shape;690;p4"/>
            <p:cNvSpPr/>
            <p:nvPr/>
          </p:nvSpPr>
          <p:spPr>
            <a:xfrm>
              <a:off x="174385" y="446760"/>
              <a:ext cx="47160" cy="47160"/>
            </a:xfrm>
            <a:custGeom>
              <a:rect b="b" l="l" r="r" t="t"/>
              <a:pathLst>
                <a:path extrusionOk="0" h="131" w="131">
                  <a:moveTo>
                    <a:pt x="131" y="0"/>
                  </a:moveTo>
                  <a:lnTo>
                    <a:pt x="0" y="131"/>
                  </a:lnTo>
                  <a:lnTo>
                    <a:pt x="131" y="0"/>
                  </a:lnTo>
                  <a:close/>
                </a:path>
              </a:pathLst>
            </a:custGeom>
            <a:noFill/>
            <a:ln cap="flat" cmpd="sng" w="9525">
              <a:solidFill>
                <a:srgbClr val="FFFFFF"/>
              </a:solidFill>
              <a:prstDash val="solid"/>
              <a:bevel/>
              <a:headEnd len="sm" w="sm" type="none"/>
              <a:tailEnd len="sm" w="sm" type="none"/>
            </a:ln>
          </p:spPr>
          <p:txBody>
            <a:bodyPr anchorCtr="1" anchor="ctr" bIns="1425" lIns="90700" spcFirstLastPara="1" rIns="90700" wrap="square" tIns="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91" name="Google Shape;691;p4"/>
            <p:cNvSpPr/>
            <p:nvPr/>
          </p:nvSpPr>
          <p:spPr>
            <a:xfrm>
              <a:off x="174385" y="446760"/>
              <a:ext cx="47160" cy="47160"/>
            </a:xfrm>
            <a:custGeom>
              <a:rect b="b" l="l" r="r" t="t"/>
              <a:pathLst>
                <a:path extrusionOk="0" h="131" w="131">
                  <a:moveTo>
                    <a:pt x="131" y="131"/>
                  </a:moveTo>
                  <a:lnTo>
                    <a:pt x="0" y="0"/>
                  </a:lnTo>
                  <a:lnTo>
                    <a:pt x="131" y="131"/>
                  </a:lnTo>
                  <a:close/>
                </a:path>
              </a:pathLst>
            </a:custGeom>
            <a:noFill/>
            <a:ln cap="flat" cmpd="sng" w="9525">
              <a:solidFill>
                <a:srgbClr val="FFFFFF"/>
              </a:solidFill>
              <a:prstDash val="solid"/>
              <a:bevel/>
              <a:headEnd len="sm" w="sm" type="none"/>
              <a:tailEnd len="sm" w="sm" type="none"/>
            </a:ln>
          </p:spPr>
          <p:txBody>
            <a:bodyPr anchorCtr="1" anchor="ctr" bIns="1425" lIns="90700" spcFirstLastPara="1" rIns="90700" wrap="square" tIns="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92" name="Google Shape;692;p4"/>
            <p:cNvSpPr/>
            <p:nvPr/>
          </p:nvSpPr>
          <p:spPr>
            <a:xfrm>
              <a:off x="75745" y="446760"/>
              <a:ext cx="47160" cy="47160"/>
            </a:xfrm>
            <a:custGeom>
              <a:rect b="b" l="l" r="r" t="t"/>
              <a:pathLst>
                <a:path extrusionOk="0" h="131" w="131">
                  <a:moveTo>
                    <a:pt x="131" y="0"/>
                  </a:moveTo>
                  <a:lnTo>
                    <a:pt x="0" y="131"/>
                  </a:lnTo>
                  <a:lnTo>
                    <a:pt x="131" y="0"/>
                  </a:lnTo>
                  <a:close/>
                </a:path>
              </a:pathLst>
            </a:custGeom>
            <a:noFill/>
            <a:ln cap="flat" cmpd="sng" w="9525">
              <a:solidFill>
                <a:srgbClr val="FFFFFF"/>
              </a:solidFill>
              <a:prstDash val="solid"/>
              <a:bevel/>
              <a:headEnd len="sm" w="sm" type="none"/>
              <a:tailEnd len="sm" w="sm" type="none"/>
            </a:ln>
          </p:spPr>
          <p:txBody>
            <a:bodyPr anchorCtr="1" anchor="ctr" bIns="1425" lIns="90700" spcFirstLastPara="1" rIns="90700" wrap="square" tIns="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93" name="Google Shape;693;p4"/>
            <p:cNvSpPr/>
            <p:nvPr/>
          </p:nvSpPr>
          <p:spPr>
            <a:xfrm>
              <a:off x="75745" y="446760"/>
              <a:ext cx="47160" cy="47160"/>
            </a:xfrm>
            <a:custGeom>
              <a:rect b="b" l="l" r="r" t="t"/>
              <a:pathLst>
                <a:path extrusionOk="0" h="131" w="131">
                  <a:moveTo>
                    <a:pt x="131" y="131"/>
                  </a:moveTo>
                  <a:lnTo>
                    <a:pt x="0" y="0"/>
                  </a:lnTo>
                  <a:lnTo>
                    <a:pt x="131" y="131"/>
                  </a:lnTo>
                  <a:close/>
                </a:path>
              </a:pathLst>
            </a:custGeom>
            <a:noFill/>
            <a:ln cap="flat" cmpd="sng" w="9525">
              <a:solidFill>
                <a:srgbClr val="FFFFFF"/>
              </a:solidFill>
              <a:prstDash val="solid"/>
              <a:bevel/>
              <a:headEnd len="sm" w="sm" type="none"/>
              <a:tailEnd len="sm" w="sm" type="none"/>
            </a:ln>
          </p:spPr>
          <p:txBody>
            <a:bodyPr anchorCtr="1" anchor="ctr" bIns="1425" lIns="90700" spcFirstLastPara="1" rIns="90700" wrap="square" tIns="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94" name="Google Shape;694;p4"/>
            <p:cNvSpPr/>
            <p:nvPr/>
          </p:nvSpPr>
          <p:spPr>
            <a:xfrm>
              <a:off x="667945" y="545760"/>
              <a:ext cx="47160" cy="47160"/>
            </a:xfrm>
            <a:custGeom>
              <a:rect b="b" l="l" r="r" t="t"/>
              <a:pathLst>
                <a:path extrusionOk="0" h="131" w="131">
                  <a:moveTo>
                    <a:pt x="131" y="0"/>
                  </a:moveTo>
                  <a:lnTo>
                    <a:pt x="0" y="131"/>
                  </a:lnTo>
                  <a:lnTo>
                    <a:pt x="131" y="0"/>
                  </a:lnTo>
                  <a:close/>
                </a:path>
              </a:pathLst>
            </a:custGeom>
            <a:noFill/>
            <a:ln cap="flat" cmpd="sng" w="9525">
              <a:solidFill>
                <a:srgbClr val="FFFFFF"/>
              </a:solidFill>
              <a:prstDash val="solid"/>
              <a:bevel/>
              <a:headEnd len="sm" w="sm" type="none"/>
              <a:tailEnd len="sm" w="sm" type="none"/>
            </a:ln>
          </p:spPr>
          <p:txBody>
            <a:bodyPr anchorCtr="1" anchor="ctr" bIns="1425" lIns="90700" spcFirstLastPara="1" rIns="90700" wrap="square" tIns="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95" name="Google Shape;695;p4"/>
            <p:cNvSpPr/>
            <p:nvPr/>
          </p:nvSpPr>
          <p:spPr>
            <a:xfrm>
              <a:off x="667945" y="545760"/>
              <a:ext cx="47160" cy="47160"/>
            </a:xfrm>
            <a:custGeom>
              <a:rect b="b" l="l" r="r" t="t"/>
              <a:pathLst>
                <a:path extrusionOk="0" h="131" w="131">
                  <a:moveTo>
                    <a:pt x="131" y="131"/>
                  </a:moveTo>
                  <a:lnTo>
                    <a:pt x="0" y="0"/>
                  </a:lnTo>
                  <a:lnTo>
                    <a:pt x="131" y="131"/>
                  </a:lnTo>
                  <a:close/>
                </a:path>
              </a:pathLst>
            </a:custGeom>
            <a:noFill/>
            <a:ln cap="flat" cmpd="sng" w="9525">
              <a:solidFill>
                <a:srgbClr val="FFFFFF"/>
              </a:solidFill>
              <a:prstDash val="solid"/>
              <a:bevel/>
              <a:headEnd len="sm" w="sm" type="none"/>
              <a:tailEnd len="sm" w="sm" type="none"/>
            </a:ln>
          </p:spPr>
          <p:txBody>
            <a:bodyPr anchorCtr="1" anchor="ctr" bIns="1425" lIns="90700" spcFirstLastPara="1" rIns="90700" wrap="square" tIns="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96" name="Google Shape;696;p4"/>
            <p:cNvSpPr/>
            <p:nvPr/>
          </p:nvSpPr>
          <p:spPr>
            <a:xfrm>
              <a:off x="569305" y="545760"/>
              <a:ext cx="46800" cy="47160"/>
            </a:xfrm>
            <a:custGeom>
              <a:rect b="b" l="l" r="r" t="t"/>
              <a:pathLst>
                <a:path extrusionOk="0" h="131" w="130">
                  <a:moveTo>
                    <a:pt x="130" y="0"/>
                  </a:moveTo>
                  <a:lnTo>
                    <a:pt x="0" y="131"/>
                  </a:lnTo>
                  <a:lnTo>
                    <a:pt x="130" y="0"/>
                  </a:lnTo>
                  <a:close/>
                </a:path>
              </a:pathLst>
            </a:custGeom>
            <a:noFill/>
            <a:ln cap="flat" cmpd="sng" w="9525">
              <a:solidFill>
                <a:srgbClr val="FFFFFF"/>
              </a:solidFill>
              <a:prstDash val="solid"/>
              <a:bevel/>
              <a:headEnd len="sm" w="sm" type="none"/>
              <a:tailEnd len="sm" w="sm" type="none"/>
            </a:ln>
          </p:spPr>
          <p:txBody>
            <a:bodyPr anchorCtr="1" anchor="ctr" bIns="1425" lIns="90700" spcFirstLastPara="1" rIns="90700" wrap="square" tIns="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97" name="Google Shape;697;p4"/>
            <p:cNvSpPr/>
            <p:nvPr/>
          </p:nvSpPr>
          <p:spPr>
            <a:xfrm>
              <a:off x="569305" y="545760"/>
              <a:ext cx="46800" cy="47160"/>
            </a:xfrm>
            <a:custGeom>
              <a:rect b="b" l="l" r="r" t="t"/>
              <a:pathLst>
                <a:path extrusionOk="0" h="131" w="130">
                  <a:moveTo>
                    <a:pt x="130" y="131"/>
                  </a:moveTo>
                  <a:lnTo>
                    <a:pt x="0" y="0"/>
                  </a:lnTo>
                  <a:lnTo>
                    <a:pt x="130" y="131"/>
                  </a:lnTo>
                  <a:close/>
                </a:path>
              </a:pathLst>
            </a:custGeom>
            <a:noFill/>
            <a:ln cap="flat" cmpd="sng" w="9525">
              <a:solidFill>
                <a:srgbClr val="FFFFFF"/>
              </a:solidFill>
              <a:prstDash val="solid"/>
              <a:bevel/>
              <a:headEnd len="sm" w="sm" type="none"/>
              <a:tailEnd len="sm" w="sm" type="none"/>
            </a:ln>
          </p:spPr>
          <p:txBody>
            <a:bodyPr anchorCtr="1" anchor="ctr" bIns="1425" lIns="90700" spcFirstLastPara="1" rIns="90700" wrap="square" tIns="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98" name="Google Shape;698;p4"/>
            <p:cNvSpPr/>
            <p:nvPr/>
          </p:nvSpPr>
          <p:spPr>
            <a:xfrm>
              <a:off x="470665" y="545760"/>
              <a:ext cx="47160" cy="47160"/>
            </a:xfrm>
            <a:custGeom>
              <a:rect b="b" l="l" r="r" t="t"/>
              <a:pathLst>
                <a:path extrusionOk="0" h="131" w="131">
                  <a:moveTo>
                    <a:pt x="131" y="0"/>
                  </a:moveTo>
                  <a:lnTo>
                    <a:pt x="0" y="131"/>
                  </a:lnTo>
                  <a:lnTo>
                    <a:pt x="131" y="0"/>
                  </a:lnTo>
                  <a:close/>
                </a:path>
              </a:pathLst>
            </a:custGeom>
            <a:noFill/>
            <a:ln cap="flat" cmpd="sng" w="9525">
              <a:solidFill>
                <a:srgbClr val="FFFFFF"/>
              </a:solidFill>
              <a:prstDash val="solid"/>
              <a:bevel/>
              <a:headEnd len="sm" w="sm" type="none"/>
              <a:tailEnd len="sm" w="sm" type="none"/>
            </a:ln>
          </p:spPr>
          <p:txBody>
            <a:bodyPr anchorCtr="1" anchor="ctr" bIns="1425" lIns="90700" spcFirstLastPara="1" rIns="90700" wrap="square" tIns="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99" name="Google Shape;699;p4"/>
            <p:cNvSpPr/>
            <p:nvPr/>
          </p:nvSpPr>
          <p:spPr>
            <a:xfrm>
              <a:off x="470665" y="545760"/>
              <a:ext cx="47160" cy="47160"/>
            </a:xfrm>
            <a:custGeom>
              <a:rect b="b" l="l" r="r" t="t"/>
              <a:pathLst>
                <a:path extrusionOk="0" h="131" w="131">
                  <a:moveTo>
                    <a:pt x="131" y="131"/>
                  </a:moveTo>
                  <a:lnTo>
                    <a:pt x="0" y="0"/>
                  </a:lnTo>
                  <a:lnTo>
                    <a:pt x="131" y="131"/>
                  </a:lnTo>
                  <a:close/>
                </a:path>
              </a:pathLst>
            </a:custGeom>
            <a:noFill/>
            <a:ln cap="flat" cmpd="sng" w="9525">
              <a:solidFill>
                <a:srgbClr val="FFFFFF"/>
              </a:solidFill>
              <a:prstDash val="solid"/>
              <a:bevel/>
              <a:headEnd len="sm" w="sm" type="none"/>
              <a:tailEnd len="sm" w="sm" type="none"/>
            </a:ln>
          </p:spPr>
          <p:txBody>
            <a:bodyPr anchorCtr="1" anchor="ctr" bIns="1425" lIns="90700" spcFirstLastPara="1" rIns="90700" wrap="square" tIns="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00" name="Google Shape;700;p4"/>
            <p:cNvSpPr/>
            <p:nvPr/>
          </p:nvSpPr>
          <p:spPr>
            <a:xfrm>
              <a:off x="371665" y="545760"/>
              <a:ext cx="47520" cy="47160"/>
            </a:xfrm>
            <a:custGeom>
              <a:rect b="b" l="l" r="r" t="t"/>
              <a:pathLst>
                <a:path extrusionOk="0" h="131" w="132">
                  <a:moveTo>
                    <a:pt x="132" y="0"/>
                  </a:moveTo>
                  <a:lnTo>
                    <a:pt x="0" y="131"/>
                  </a:lnTo>
                  <a:lnTo>
                    <a:pt x="132" y="0"/>
                  </a:lnTo>
                  <a:close/>
                </a:path>
              </a:pathLst>
            </a:custGeom>
            <a:noFill/>
            <a:ln cap="flat" cmpd="sng" w="9525">
              <a:solidFill>
                <a:srgbClr val="FFFFFF"/>
              </a:solidFill>
              <a:prstDash val="solid"/>
              <a:bevel/>
              <a:headEnd len="sm" w="sm" type="none"/>
              <a:tailEnd len="sm" w="sm" type="none"/>
            </a:ln>
          </p:spPr>
          <p:txBody>
            <a:bodyPr anchorCtr="1" anchor="ctr" bIns="1425" lIns="90700" spcFirstLastPara="1" rIns="90700" wrap="square" tIns="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01" name="Google Shape;701;p4"/>
            <p:cNvSpPr/>
            <p:nvPr/>
          </p:nvSpPr>
          <p:spPr>
            <a:xfrm>
              <a:off x="371665" y="545760"/>
              <a:ext cx="47520" cy="47160"/>
            </a:xfrm>
            <a:custGeom>
              <a:rect b="b" l="l" r="r" t="t"/>
              <a:pathLst>
                <a:path extrusionOk="0" h="131" w="132">
                  <a:moveTo>
                    <a:pt x="132" y="131"/>
                  </a:moveTo>
                  <a:lnTo>
                    <a:pt x="0" y="0"/>
                  </a:lnTo>
                  <a:lnTo>
                    <a:pt x="132" y="131"/>
                  </a:lnTo>
                  <a:close/>
                </a:path>
              </a:pathLst>
            </a:custGeom>
            <a:noFill/>
            <a:ln cap="flat" cmpd="sng" w="9525">
              <a:solidFill>
                <a:srgbClr val="FFFFFF"/>
              </a:solidFill>
              <a:prstDash val="solid"/>
              <a:bevel/>
              <a:headEnd len="sm" w="sm" type="none"/>
              <a:tailEnd len="sm" w="sm" type="none"/>
            </a:ln>
          </p:spPr>
          <p:txBody>
            <a:bodyPr anchorCtr="1" anchor="ctr" bIns="1425" lIns="90700" spcFirstLastPara="1" rIns="90700" wrap="square" tIns="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02" name="Google Shape;702;p4"/>
            <p:cNvSpPr/>
            <p:nvPr/>
          </p:nvSpPr>
          <p:spPr>
            <a:xfrm>
              <a:off x="273025" y="545760"/>
              <a:ext cx="47160" cy="47160"/>
            </a:xfrm>
            <a:custGeom>
              <a:rect b="b" l="l" r="r" t="t"/>
              <a:pathLst>
                <a:path extrusionOk="0" h="131" w="131">
                  <a:moveTo>
                    <a:pt x="131" y="0"/>
                  </a:moveTo>
                  <a:lnTo>
                    <a:pt x="0" y="131"/>
                  </a:lnTo>
                  <a:lnTo>
                    <a:pt x="131" y="0"/>
                  </a:lnTo>
                  <a:close/>
                </a:path>
              </a:pathLst>
            </a:custGeom>
            <a:noFill/>
            <a:ln cap="flat" cmpd="sng" w="9525">
              <a:solidFill>
                <a:srgbClr val="FFFFFF"/>
              </a:solidFill>
              <a:prstDash val="solid"/>
              <a:bevel/>
              <a:headEnd len="sm" w="sm" type="none"/>
              <a:tailEnd len="sm" w="sm" type="none"/>
            </a:ln>
          </p:spPr>
          <p:txBody>
            <a:bodyPr anchorCtr="1" anchor="ctr" bIns="1425" lIns="90700" spcFirstLastPara="1" rIns="90700" wrap="square" tIns="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03" name="Google Shape;703;p4"/>
            <p:cNvSpPr/>
            <p:nvPr/>
          </p:nvSpPr>
          <p:spPr>
            <a:xfrm>
              <a:off x="273025" y="545760"/>
              <a:ext cx="47160" cy="47160"/>
            </a:xfrm>
            <a:custGeom>
              <a:rect b="b" l="l" r="r" t="t"/>
              <a:pathLst>
                <a:path extrusionOk="0" h="131" w="131">
                  <a:moveTo>
                    <a:pt x="131" y="131"/>
                  </a:moveTo>
                  <a:lnTo>
                    <a:pt x="0" y="0"/>
                  </a:lnTo>
                  <a:lnTo>
                    <a:pt x="131" y="131"/>
                  </a:lnTo>
                  <a:close/>
                </a:path>
              </a:pathLst>
            </a:custGeom>
            <a:noFill/>
            <a:ln cap="flat" cmpd="sng" w="9525">
              <a:solidFill>
                <a:srgbClr val="FFFFFF"/>
              </a:solidFill>
              <a:prstDash val="solid"/>
              <a:bevel/>
              <a:headEnd len="sm" w="sm" type="none"/>
              <a:tailEnd len="sm" w="sm" type="none"/>
            </a:ln>
          </p:spPr>
          <p:txBody>
            <a:bodyPr anchorCtr="1" anchor="ctr" bIns="1425" lIns="90700" spcFirstLastPara="1" rIns="90700" wrap="square" tIns="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04" name="Google Shape;704;p4"/>
            <p:cNvSpPr/>
            <p:nvPr/>
          </p:nvSpPr>
          <p:spPr>
            <a:xfrm>
              <a:off x="174385" y="545760"/>
              <a:ext cx="47160" cy="47160"/>
            </a:xfrm>
            <a:custGeom>
              <a:rect b="b" l="l" r="r" t="t"/>
              <a:pathLst>
                <a:path extrusionOk="0" h="131" w="131">
                  <a:moveTo>
                    <a:pt x="131" y="0"/>
                  </a:moveTo>
                  <a:lnTo>
                    <a:pt x="0" y="131"/>
                  </a:lnTo>
                  <a:lnTo>
                    <a:pt x="131" y="0"/>
                  </a:lnTo>
                  <a:close/>
                </a:path>
              </a:pathLst>
            </a:custGeom>
            <a:noFill/>
            <a:ln cap="flat" cmpd="sng" w="9525">
              <a:solidFill>
                <a:srgbClr val="FFFFFF"/>
              </a:solidFill>
              <a:prstDash val="solid"/>
              <a:bevel/>
              <a:headEnd len="sm" w="sm" type="none"/>
              <a:tailEnd len="sm" w="sm" type="none"/>
            </a:ln>
          </p:spPr>
          <p:txBody>
            <a:bodyPr anchorCtr="1" anchor="ctr" bIns="1425" lIns="90700" spcFirstLastPara="1" rIns="90700" wrap="square" tIns="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05" name="Google Shape;705;p4"/>
            <p:cNvSpPr/>
            <p:nvPr/>
          </p:nvSpPr>
          <p:spPr>
            <a:xfrm>
              <a:off x="174385" y="545760"/>
              <a:ext cx="47160" cy="47160"/>
            </a:xfrm>
            <a:custGeom>
              <a:rect b="b" l="l" r="r" t="t"/>
              <a:pathLst>
                <a:path extrusionOk="0" h="131" w="131">
                  <a:moveTo>
                    <a:pt x="131" y="131"/>
                  </a:moveTo>
                  <a:lnTo>
                    <a:pt x="0" y="0"/>
                  </a:lnTo>
                  <a:lnTo>
                    <a:pt x="131" y="131"/>
                  </a:lnTo>
                  <a:close/>
                </a:path>
              </a:pathLst>
            </a:custGeom>
            <a:noFill/>
            <a:ln cap="flat" cmpd="sng" w="9525">
              <a:solidFill>
                <a:srgbClr val="FFFFFF"/>
              </a:solidFill>
              <a:prstDash val="solid"/>
              <a:bevel/>
              <a:headEnd len="sm" w="sm" type="none"/>
              <a:tailEnd len="sm" w="sm" type="none"/>
            </a:ln>
          </p:spPr>
          <p:txBody>
            <a:bodyPr anchorCtr="1" anchor="ctr" bIns="1425" lIns="90700" spcFirstLastPara="1" rIns="90700" wrap="square" tIns="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06" name="Google Shape;706;p4"/>
            <p:cNvSpPr/>
            <p:nvPr/>
          </p:nvSpPr>
          <p:spPr>
            <a:xfrm>
              <a:off x="75745" y="545760"/>
              <a:ext cx="47160" cy="47160"/>
            </a:xfrm>
            <a:custGeom>
              <a:rect b="b" l="l" r="r" t="t"/>
              <a:pathLst>
                <a:path extrusionOk="0" h="131" w="131">
                  <a:moveTo>
                    <a:pt x="131" y="0"/>
                  </a:moveTo>
                  <a:lnTo>
                    <a:pt x="0" y="131"/>
                  </a:lnTo>
                  <a:lnTo>
                    <a:pt x="131" y="0"/>
                  </a:lnTo>
                  <a:close/>
                </a:path>
              </a:pathLst>
            </a:custGeom>
            <a:noFill/>
            <a:ln cap="flat" cmpd="sng" w="9525">
              <a:solidFill>
                <a:srgbClr val="FFFFFF"/>
              </a:solidFill>
              <a:prstDash val="solid"/>
              <a:bevel/>
              <a:headEnd len="sm" w="sm" type="none"/>
              <a:tailEnd len="sm" w="sm" type="none"/>
            </a:ln>
          </p:spPr>
          <p:txBody>
            <a:bodyPr anchorCtr="1" anchor="ctr" bIns="1425" lIns="90700" spcFirstLastPara="1" rIns="90700" wrap="square" tIns="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07" name="Google Shape;707;p4"/>
            <p:cNvSpPr/>
            <p:nvPr/>
          </p:nvSpPr>
          <p:spPr>
            <a:xfrm>
              <a:off x="75745" y="545760"/>
              <a:ext cx="47160" cy="47160"/>
            </a:xfrm>
            <a:custGeom>
              <a:rect b="b" l="l" r="r" t="t"/>
              <a:pathLst>
                <a:path extrusionOk="0" h="131" w="131">
                  <a:moveTo>
                    <a:pt x="131" y="131"/>
                  </a:moveTo>
                  <a:lnTo>
                    <a:pt x="0" y="0"/>
                  </a:lnTo>
                  <a:lnTo>
                    <a:pt x="131" y="131"/>
                  </a:lnTo>
                  <a:close/>
                </a:path>
              </a:pathLst>
            </a:custGeom>
            <a:noFill/>
            <a:ln cap="flat" cmpd="sng" w="9525">
              <a:solidFill>
                <a:srgbClr val="FFFFFF"/>
              </a:solidFill>
              <a:prstDash val="solid"/>
              <a:bevel/>
              <a:headEnd len="sm" w="sm" type="none"/>
              <a:tailEnd len="sm" w="sm" type="none"/>
            </a:ln>
          </p:spPr>
          <p:txBody>
            <a:bodyPr anchorCtr="1" anchor="ctr" bIns="1425" lIns="90700" spcFirstLastPara="1" rIns="90700" wrap="square" tIns="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08" name="Google Shape;708;p4"/>
            <p:cNvSpPr/>
            <p:nvPr/>
          </p:nvSpPr>
          <p:spPr>
            <a:xfrm>
              <a:off x="667945" y="644400"/>
              <a:ext cx="47160" cy="46800"/>
            </a:xfrm>
            <a:custGeom>
              <a:rect b="b" l="l" r="r" t="t"/>
              <a:pathLst>
                <a:path extrusionOk="0" h="130" w="131">
                  <a:moveTo>
                    <a:pt x="131" y="0"/>
                  </a:moveTo>
                  <a:lnTo>
                    <a:pt x="0" y="130"/>
                  </a:lnTo>
                  <a:lnTo>
                    <a:pt x="131" y="0"/>
                  </a:lnTo>
                  <a:close/>
                </a:path>
              </a:pathLst>
            </a:custGeom>
            <a:noFill/>
            <a:ln cap="flat" cmpd="sng" w="9525">
              <a:solidFill>
                <a:srgbClr val="FFFFFF"/>
              </a:solidFill>
              <a:prstDash val="solid"/>
              <a:bevel/>
              <a:headEnd len="sm" w="sm" type="none"/>
              <a:tailEnd len="sm" w="sm" type="none"/>
            </a:ln>
          </p:spPr>
          <p:txBody>
            <a:bodyPr anchorCtr="1" anchor="ctr" bIns="1075" lIns="90700" spcFirstLastPara="1" rIns="90700" wrap="square" tIns="10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09" name="Google Shape;709;p4"/>
            <p:cNvSpPr/>
            <p:nvPr/>
          </p:nvSpPr>
          <p:spPr>
            <a:xfrm>
              <a:off x="667945" y="644400"/>
              <a:ext cx="47160" cy="46800"/>
            </a:xfrm>
            <a:custGeom>
              <a:rect b="b" l="l" r="r" t="t"/>
              <a:pathLst>
                <a:path extrusionOk="0" h="130" w="131">
                  <a:moveTo>
                    <a:pt x="131" y="130"/>
                  </a:moveTo>
                  <a:lnTo>
                    <a:pt x="0" y="0"/>
                  </a:lnTo>
                  <a:lnTo>
                    <a:pt x="131" y="130"/>
                  </a:lnTo>
                  <a:close/>
                </a:path>
              </a:pathLst>
            </a:custGeom>
            <a:noFill/>
            <a:ln cap="flat" cmpd="sng" w="9525">
              <a:solidFill>
                <a:srgbClr val="FFFFFF"/>
              </a:solidFill>
              <a:prstDash val="solid"/>
              <a:bevel/>
              <a:headEnd len="sm" w="sm" type="none"/>
              <a:tailEnd len="sm" w="sm" type="none"/>
            </a:ln>
          </p:spPr>
          <p:txBody>
            <a:bodyPr anchorCtr="1" anchor="ctr" bIns="1075" lIns="90700" spcFirstLastPara="1" rIns="90700" wrap="square" tIns="10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10" name="Google Shape;710;p4"/>
            <p:cNvSpPr/>
            <p:nvPr/>
          </p:nvSpPr>
          <p:spPr>
            <a:xfrm>
              <a:off x="569305" y="644400"/>
              <a:ext cx="46800" cy="46800"/>
            </a:xfrm>
            <a:custGeom>
              <a:rect b="b" l="l" r="r" t="t"/>
              <a:pathLst>
                <a:path extrusionOk="0" h="130" w="130">
                  <a:moveTo>
                    <a:pt x="130" y="0"/>
                  </a:moveTo>
                  <a:lnTo>
                    <a:pt x="0" y="130"/>
                  </a:lnTo>
                  <a:lnTo>
                    <a:pt x="130" y="0"/>
                  </a:lnTo>
                  <a:close/>
                </a:path>
              </a:pathLst>
            </a:custGeom>
            <a:noFill/>
            <a:ln cap="flat" cmpd="sng" w="9525">
              <a:solidFill>
                <a:srgbClr val="FFFFFF"/>
              </a:solidFill>
              <a:prstDash val="solid"/>
              <a:bevel/>
              <a:headEnd len="sm" w="sm" type="none"/>
              <a:tailEnd len="sm" w="sm" type="none"/>
            </a:ln>
          </p:spPr>
          <p:txBody>
            <a:bodyPr anchorCtr="1" anchor="ctr" bIns="1075" lIns="90700" spcFirstLastPara="1" rIns="90700" wrap="square" tIns="10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11" name="Google Shape;711;p4"/>
            <p:cNvSpPr/>
            <p:nvPr/>
          </p:nvSpPr>
          <p:spPr>
            <a:xfrm>
              <a:off x="569305" y="644400"/>
              <a:ext cx="46800" cy="46800"/>
            </a:xfrm>
            <a:custGeom>
              <a:rect b="b" l="l" r="r" t="t"/>
              <a:pathLst>
                <a:path extrusionOk="0" h="130" w="130">
                  <a:moveTo>
                    <a:pt x="130" y="130"/>
                  </a:moveTo>
                  <a:lnTo>
                    <a:pt x="0" y="0"/>
                  </a:lnTo>
                  <a:lnTo>
                    <a:pt x="130" y="130"/>
                  </a:lnTo>
                  <a:close/>
                </a:path>
              </a:pathLst>
            </a:custGeom>
            <a:noFill/>
            <a:ln cap="flat" cmpd="sng" w="9525">
              <a:solidFill>
                <a:srgbClr val="FFFFFF"/>
              </a:solidFill>
              <a:prstDash val="solid"/>
              <a:bevel/>
              <a:headEnd len="sm" w="sm" type="none"/>
              <a:tailEnd len="sm" w="sm" type="none"/>
            </a:ln>
          </p:spPr>
          <p:txBody>
            <a:bodyPr anchorCtr="1" anchor="ctr" bIns="1075" lIns="90700" spcFirstLastPara="1" rIns="90700" wrap="square" tIns="10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12" name="Google Shape;712;p4"/>
            <p:cNvSpPr/>
            <p:nvPr/>
          </p:nvSpPr>
          <p:spPr>
            <a:xfrm>
              <a:off x="470665" y="644400"/>
              <a:ext cx="47160" cy="46800"/>
            </a:xfrm>
            <a:custGeom>
              <a:rect b="b" l="l" r="r" t="t"/>
              <a:pathLst>
                <a:path extrusionOk="0" h="130" w="131">
                  <a:moveTo>
                    <a:pt x="131" y="0"/>
                  </a:moveTo>
                  <a:lnTo>
                    <a:pt x="0" y="130"/>
                  </a:lnTo>
                  <a:lnTo>
                    <a:pt x="131" y="0"/>
                  </a:lnTo>
                  <a:close/>
                </a:path>
              </a:pathLst>
            </a:custGeom>
            <a:noFill/>
            <a:ln cap="flat" cmpd="sng" w="9525">
              <a:solidFill>
                <a:srgbClr val="FFFFFF"/>
              </a:solidFill>
              <a:prstDash val="solid"/>
              <a:bevel/>
              <a:headEnd len="sm" w="sm" type="none"/>
              <a:tailEnd len="sm" w="sm" type="none"/>
            </a:ln>
          </p:spPr>
          <p:txBody>
            <a:bodyPr anchorCtr="1" anchor="ctr" bIns="1075" lIns="90700" spcFirstLastPara="1" rIns="90700" wrap="square" tIns="10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13" name="Google Shape;713;p4"/>
            <p:cNvSpPr/>
            <p:nvPr/>
          </p:nvSpPr>
          <p:spPr>
            <a:xfrm>
              <a:off x="470665" y="644400"/>
              <a:ext cx="47160" cy="46800"/>
            </a:xfrm>
            <a:custGeom>
              <a:rect b="b" l="l" r="r" t="t"/>
              <a:pathLst>
                <a:path extrusionOk="0" h="130" w="131">
                  <a:moveTo>
                    <a:pt x="131" y="130"/>
                  </a:moveTo>
                  <a:lnTo>
                    <a:pt x="0" y="0"/>
                  </a:lnTo>
                  <a:lnTo>
                    <a:pt x="131" y="130"/>
                  </a:lnTo>
                  <a:close/>
                </a:path>
              </a:pathLst>
            </a:custGeom>
            <a:noFill/>
            <a:ln cap="flat" cmpd="sng" w="9525">
              <a:solidFill>
                <a:srgbClr val="FFFFFF"/>
              </a:solidFill>
              <a:prstDash val="solid"/>
              <a:bevel/>
              <a:headEnd len="sm" w="sm" type="none"/>
              <a:tailEnd len="sm" w="sm" type="none"/>
            </a:ln>
          </p:spPr>
          <p:txBody>
            <a:bodyPr anchorCtr="1" anchor="ctr" bIns="1075" lIns="90700" spcFirstLastPara="1" rIns="90700" wrap="square" tIns="10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14" name="Google Shape;714;p4"/>
            <p:cNvSpPr/>
            <p:nvPr/>
          </p:nvSpPr>
          <p:spPr>
            <a:xfrm>
              <a:off x="371665" y="644400"/>
              <a:ext cx="47520" cy="46800"/>
            </a:xfrm>
            <a:custGeom>
              <a:rect b="b" l="l" r="r" t="t"/>
              <a:pathLst>
                <a:path extrusionOk="0" h="130" w="132">
                  <a:moveTo>
                    <a:pt x="132" y="0"/>
                  </a:moveTo>
                  <a:lnTo>
                    <a:pt x="0" y="130"/>
                  </a:lnTo>
                  <a:lnTo>
                    <a:pt x="132" y="0"/>
                  </a:lnTo>
                  <a:close/>
                </a:path>
              </a:pathLst>
            </a:custGeom>
            <a:noFill/>
            <a:ln cap="flat" cmpd="sng" w="9525">
              <a:solidFill>
                <a:srgbClr val="FFFFFF"/>
              </a:solidFill>
              <a:prstDash val="solid"/>
              <a:bevel/>
              <a:headEnd len="sm" w="sm" type="none"/>
              <a:tailEnd len="sm" w="sm" type="none"/>
            </a:ln>
          </p:spPr>
          <p:txBody>
            <a:bodyPr anchorCtr="1" anchor="ctr" bIns="1075" lIns="90700" spcFirstLastPara="1" rIns="90700" wrap="square" tIns="10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15" name="Google Shape;715;p4"/>
            <p:cNvSpPr/>
            <p:nvPr/>
          </p:nvSpPr>
          <p:spPr>
            <a:xfrm>
              <a:off x="371665" y="644400"/>
              <a:ext cx="47520" cy="46800"/>
            </a:xfrm>
            <a:custGeom>
              <a:rect b="b" l="l" r="r" t="t"/>
              <a:pathLst>
                <a:path extrusionOk="0" h="130" w="132">
                  <a:moveTo>
                    <a:pt x="132" y="130"/>
                  </a:moveTo>
                  <a:lnTo>
                    <a:pt x="0" y="0"/>
                  </a:lnTo>
                  <a:lnTo>
                    <a:pt x="132" y="130"/>
                  </a:lnTo>
                  <a:close/>
                </a:path>
              </a:pathLst>
            </a:custGeom>
            <a:noFill/>
            <a:ln cap="flat" cmpd="sng" w="9525">
              <a:solidFill>
                <a:srgbClr val="FFFFFF"/>
              </a:solidFill>
              <a:prstDash val="solid"/>
              <a:bevel/>
              <a:headEnd len="sm" w="sm" type="none"/>
              <a:tailEnd len="sm" w="sm" type="none"/>
            </a:ln>
          </p:spPr>
          <p:txBody>
            <a:bodyPr anchorCtr="1" anchor="ctr" bIns="1075" lIns="90700" spcFirstLastPara="1" rIns="90700" wrap="square" tIns="10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16" name="Google Shape;716;p4"/>
            <p:cNvSpPr/>
            <p:nvPr/>
          </p:nvSpPr>
          <p:spPr>
            <a:xfrm>
              <a:off x="273025" y="644400"/>
              <a:ext cx="47160" cy="46800"/>
            </a:xfrm>
            <a:custGeom>
              <a:rect b="b" l="l" r="r" t="t"/>
              <a:pathLst>
                <a:path extrusionOk="0" h="130" w="131">
                  <a:moveTo>
                    <a:pt x="131" y="0"/>
                  </a:moveTo>
                  <a:lnTo>
                    <a:pt x="0" y="130"/>
                  </a:lnTo>
                  <a:lnTo>
                    <a:pt x="131" y="0"/>
                  </a:lnTo>
                  <a:close/>
                </a:path>
              </a:pathLst>
            </a:custGeom>
            <a:noFill/>
            <a:ln cap="flat" cmpd="sng" w="9525">
              <a:solidFill>
                <a:srgbClr val="FFFFFF"/>
              </a:solidFill>
              <a:prstDash val="solid"/>
              <a:bevel/>
              <a:headEnd len="sm" w="sm" type="none"/>
              <a:tailEnd len="sm" w="sm" type="none"/>
            </a:ln>
          </p:spPr>
          <p:txBody>
            <a:bodyPr anchorCtr="1" anchor="ctr" bIns="1075" lIns="90700" spcFirstLastPara="1" rIns="90700" wrap="square" tIns="10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17" name="Google Shape;717;p4"/>
            <p:cNvSpPr/>
            <p:nvPr/>
          </p:nvSpPr>
          <p:spPr>
            <a:xfrm>
              <a:off x="273025" y="644400"/>
              <a:ext cx="47160" cy="46800"/>
            </a:xfrm>
            <a:custGeom>
              <a:rect b="b" l="l" r="r" t="t"/>
              <a:pathLst>
                <a:path extrusionOk="0" h="130" w="131">
                  <a:moveTo>
                    <a:pt x="131" y="130"/>
                  </a:moveTo>
                  <a:lnTo>
                    <a:pt x="0" y="0"/>
                  </a:lnTo>
                  <a:lnTo>
                    <a:pt x="131" y="130"/>
                  </a:lnTo>
                  <a:close/>
                </a:path>
              </a:pathLst>
            </a:custGeom>
            <a:noFill/>
            <a:ln cap="flat" cmpd="sng" w="9525">
              <a:solidFill>
                <a:srgbClr val="FFFFFF"/>
              </a:solidFill>
              <a:prstDash val="solid"/>
              <a:bevel/>
              <a:headEnd len="sm" w="sm" type="none"/>
              <a:tailEnd len="sm" w="sm" type="none"/>
            </a:ln>
          </p:spPr>
          <p:txBody>
            <a:bodyPr anchorCtr="1" anchor="ctr" bIns="1075" lIns="90700" spcFirstLastPara="1" rIns="90700" wrap="square" tIns="10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18" name="Google Shape;718;p4"/>
            <p:cNvSpPr/>
            <p:nvPr/>
          </p:nvSpPr>
          <p:spPr>
            <a:xfrm>
              <a:off x="174385" y="644400"/>
              <a:ext cx="47160" cy="46800"/>
            </a:xfrm>
            <a:custGeom>
              <a:rect b="b" l="l" r="r" t="t"/>
              <a:pathLst>
                <a:path extrusionOk="0" h="130" w="131">
                  <a:moveTo>
                    <a:pt x="131" y="0"/>
                  </a:moveTo>
                  <a:lnTo>
                    <a:pt x="0" y="130"/>
                  </a:lnTo>
                  <a:lnTo>
                    <a:pt x="131" y="0"/>
                  </a:lnTo>
                  <a:close/>
                </a:path>
              </a:pathLst>
            </a:custGeom>
            <a:noFill/>
            <a:ln cap="flat" cmpd="sng" w="9525">
              <a:solidFill>
                <a:srgbClr val="FFFFFF"/>
              </a:solidFill>
              <a:prstDash val="solid"/>
              <a:bevel/>
              <a:headEnd len="sm" w="sm" type="none"/>
              <a:tailEnd len="sm" w="sm" type="none"/>
            </a:ln>
          </p:spPr>
          <p:txBody>
            <a:bodyPr anchorCtr="1" anchor="ctr" bIns="1075" lIns="90700" spcFirstLastPara="1" rIns="90700" wrap="square" tIns="10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19" name="Google Shape;719;p4"/>
            <p:cNvSpPr/>
            <p:nvPr/>
          </p:nvSpPr>
          <p:spPr>
            <a:xfrm>
              <a:off x="174385" y="644400"/>
              <a:ext cx="47160" cy="46800"/>
            </a:xfrm>
            <a:custGeom>
              <a:rect b="b" l="l" r="r" t="t"/>
              <a:pathLst>
                <a:path extrusionOk="0" h="130" w="131">
                  <a:moveTo>
                    <a:pt x="131" y="130"/>
                  </a:moveTo>
                  <a:lnTo>
                    <a:pt x="0" y="0"/>
                  </a:lnTo>
                  <a:lnTo>
                    <a:pt x="131" y="130"/>
                  </a:lnTo>
                  <a:close/>
                </a:path>
              </a:pathLst>
            </a:custGeom>
            <a:noFill/>
            <a:ln cap="flat" cmpd="sng" w="9525">
              <a:solidFill>
                <a:srgbClr val="FFFFFF"/>
              </a:solidFill>
              <a:prstDash val="solid"/>
              <a:bevel/>
              <a:headEnd len="sm" w="sm" type="none"/>
              <a:tailEnd len="sm" w="sm" type="none"/>
            </a:ln>
          </p:spPr>
          <p:txBody>
            <a:bodyPr anchorCtr="1" anchor="ctr" bIns="1075" lIns="90700" spcFirstLastPara="1" rIns="90700" wrap="square" tIns="10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20" name="Google Shape;720;p4"/>
            <p:cNvSpPr/>
            <p:nvPr/>
          </p:nvSpPr>
          <p:spPr>
            <a:xfrm>
              <a:off x="75745" y="644400"/>
              <a:ext cx="47160" cy="46800"/>
            </a:xfrm>
            <a:custGeom>
              <a:rect b="b" l="l" r="r" t="t"/>
              <a:pathLst>
                <a:path extrusionOk="0" h="130" w="131">
                  <a:moveTo>
                    <a:pt x="131" y="0"/>
                  </a:moveTo>
                  <a:lnTo>
                    <a:pt x="0" y="130"/>
                  </a:lnTo>
                  <a:lnTo>
                    <a:pt x="131" y="0"/>
                  </a:lnTo>
                  <a:close/>
                </a:path>
              </a:pathLst>
            </a:custGeom>
            <a:noFill/>
            <a:ln cap="flat" cmpd="sng" w="9525">
              <a:solidFill>
                <a:srgbClr val="FFFFFF"/>
              </a:solidFill>
              <a:prstDash val="solid"/>
              <a:bevel/>
              <a:headEnd len="sm" w="sm" type="none"/>
              <a:tailEnd len="sm" w="sm" type="none"/>
            </a:ln>
          </p:spPr>
          <p:txBody>
            <a:bodyPr anchorCtr="1" anchor="ctr" bIns="1075" lIns="90700" spcFirstLastPara="1" rIns="90700" wrap="square" tIns="10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21" name="Google Shape;721;p4"/>
            <p:cNvSpPr/>
            <p:nvPr/>
          </p:nvSpPr>
          <p:spPr>
            <a:xfrm>
              <a:off x="75745" y="644400"/>
              <a:ext cx="47160" cy="46800"/>
            </a:xfrm>
            <a:custGeom>
              <a:rect b="b" l="l" r="r" t="t"/>
              <a:pathLst>
                <a:path extrusionOk="0" h="130" w="131">
                  <a:moveTo>
                    <a:pt x="131" y="130"/>
                  </a:moveTo>
                  <a:lnTo>
                    <a:pt x="0" y="0"/>
                  </a:lnTo>
                  <a:lnTo>
                    <a:pt x="131" y="130"/>
                  </a:lnTo>
                  <a:close/>
                </a:path>
              </a:pathLst>
            </a:custGeom>
            <a:noFill/>
            <a:ln cap="flat" cmpd="sng" w="9525">
              <a:solidFill>
                <a:srgbClr val="FFFFFF"/>
              </a:solidFill>
              <a:prstDash val="solid"/>
              <a:bevel/>
              <a:headEnd len="sm" w="sm" type="none"/>
              <a:tailEnd len="sm" w="sm" type="none"/>
            </a:ln>
          </p:spPr>
          <p:txBody>
            <a:bodyPr anchorCtr="1" anchor="ctr" bIns="1075" lIns="90700" spcFirstLastPara="1" rIns="90700" wrap="square" tIns="10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grpSp>
      <p:pic>
        <p:nvPicPr>
          <p:cNvPr id="722" name="Google Shape;722;p4"/>
          <p:cNvPicPr preferRelativeResize="0"/>
          <p:nvPr/>
        </p:nvPicPr>
        <p:blipFill>
          <a:blip r:embed="rId5">
            <a:alphaModFix/>
          </a:blip>
          <a:stretch>
            <a:fillRect/>
          </a:stretch>
        </p:blipFill>
        <p:spPr>
          <a:xfrm>
            <a:off x="34650" y="1206713"/>
            <a:ext cx="5619750" cy="30765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6" name="Shape 726"/>
        <p:cNvGrpSpPr/>
        <p:nvPr/>
      </p:nvGrpSpPr>
      <p:grpSpPr>
        <a:xfrm>
          <a:off x="0" y="0"/>
          <a:ext cx="0" cy="0"/>
          <a:chOff x="0" y="0"/>
          <a:chExt cx="0" cy="0"/>
        </a:xfrm>
      </p:grpSpPr>
      <p:sp>
        <p:nvSpPr>
          <p:cNvPr id="727" name="Google Shape;727;p20"/>
          <p:cNvSpPr txBox="1"/>
          <p:nvPr>
            <p:ph type="ctrTitle"/>
          </p:nvPr>
        </p:nvSpPr>
        <p:spPr>
          <a:xfrm>
            <a:off x="2382300" y="894425"/>
            <a:ext cx="4379400" cy="10563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5200"/>
              <a:buNone/>
            </a:pPr>
            <a:r>
              <a:rPr lang="en"/>
              <a:t>Thanks</a:t>
            </a:r>
            <a:endParaRPr/>
          </a:p>
        </p:txBody>
      </p:sp>
      <p:sp>
        <p:nvSpPr>
          <p:cNvPr id="728" name="Google Shape;728;p20"/>
          <p:cNvSpPr txBox="1"/>
          <p:nvPr/>
        </p:nvSpPr>
        <p:spPr>
          <a:xfrm>
            <a:off x="2382300" y="3657525"/>
            <a:ext cx="4379400" cy="3096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300"/>
              </a:spcBef>
              <a:spcAft>
                <a:spcPts val="0"/>
              </a:spcAft>
              <a:buClr>
                <a:srgbClr val="000000"/>
              </a:buClr>
              <a:buSzPts val="1000"/>
              <a:buFont typeface="Arial"/>
              <a:buNone/>
            </a:pPr>
            <a:r>
              <a:rPr b="0" i="0" lang="en" sz="1000" u="none" cap="none" strike="noStrike">
                <a:solidFill>
                  <a:schemeClr val="dk1"/>
                </a:solidFill>
                <a:latin typeface="Montserrat"/>
                <a:ea typeface="Montserrat"/>
                <a:cs typeface="Montserrat"/>
                <a:sym typeface="Montserrat"/>
              </a:rPr>
              <a:t>Please keep this slide for attribution</a:t>
            </a:r>
            <a:endParaRPr b="0" i="0" sz="1000" u="none" cap="none" strike="noStrike">
              <a:solidFill>
                <a:schemeClr val="dk1"/>
              </a:solidFill>
              <a:latin typeface="Montserrat"/>
              <a:ea typeface="Montserrat"/>
              <a:cs typeface="Montserrat"/>
              <a:sym typeface="Montserrat"/>
            </a:endParaRPr>
          </a:p>
        </p:txBody>
      </p:sp>
      <p:grpSp>
        <p:nvGrpSpPr>
          <p:cNvPr id="729" name="Google Shape;729;p20"/>
          <p:cNvGrpSpPr/>
          <p:nvPr/>
        </p:nvGrpSpPr>
        <p:grpSpPr>
          <a:xfrm>
            <a:off x="229840" y="3013790"/>
            <a:ext cx="244440" cy="639360"/>
            <a:chOff x="-839685" y="2421240"/>
            <a:chExt cx="244440" cy="639360"/>
          </a:xfrm>
        </p:grpSpPr>
        <p:sp>
          <p:nvSpPr>
            <p:cNvPr id="730" name="Google Shape;730;p20"/>
            <p:cNvSpPr/>
            <p:nvPr/>
          </p:nvSpPr>
          <p:spPr>
            <a:xfrm>
              <a:off x="-642405" y="2421240"/>
              <a:ext cx="47160" cy="47160"/>
            </a:xfrm>
            <a:custGeom>
              <a:rect b="b" l="l" r="r" t="t"/>
              <a:pathLst>
                <a:path extrusionOk="0" h="131" w="131">
                  <a:moveTo>
                    <a:pt x="131" y="0"/>
                  </a:moveTo>
                  <a:lnTo>
                    <a:pt x="0" y="131"/>
                  </a:lnTo>
                  <a:lnTo>
                    <a:pt x="131" y="0"/>
                  </a:lnTo>
                  <a:close/>
                </a:path>
              </a:pathLst>
            </a:custGeom>
            <a:noFill/>
            <a:ln cap="flat" cmpd="sng" w="9525">
              <a:solidFill>
                <a:srgbClr val="FFFFFF"/>
              </a:solidFill>
              <a:prstDash val="solid"/>
              <a:bevel/>
              <a:headEnd len="sm" w="sm" type="none"/>
              <a:tailEnd len="sm" w="sm" type="none"/>
            </a:ln>
          </p:spPr>
          <p:txBody>
            <a:bodyPr anchorCtr="1" anchor="ctr" bIns="1425" lIns="90700" spcFirstLastPara="1" rIns="90700" wrap="square" tIns="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31" name="Google Shape;731;p20"/>
            <p:cNvSpPr/>
            <p:nvPr/>
          </p:nvSpPr>
          <p:spPr>
            <a:xfrm>
              <a:off x="-642405" y="2421240"/>
              <a:ext cx="47160" cy="47520"/>
            </a:xfrm>
            <a:custGeom>
              <a:rect b="b" l="l" r="r" t="t"/>
              <a:pathLst>
                <a:path extrusionOk="0" h="132" w="131">
                  <a:moveTo>
                    <a:pt x="131" y="132"/>
                  </a:moveTo>
                  <a:lnTo>
                    <a:pt x="0" y="0"/>
                  </a:lnTo>
                  <a:lnTo>
                    <a:pt x="131" y="132"/>
                  </a:lnTo>
                  <a:close/>
                </a:path>
              </a:pathLst>
            </a:custGeom>
            <a:noFill/>
            <a:ln cap="flat" cmpd="sng" w="9525">
              <a:solidFill>
                <a:srgbClr val="FFFFFF"/>
              </a:solidFill>
              <a:prstDash val="solid"/>
              <a:bevel/>
              <a:headEnd len="sm" w="sm" type="none"/>
              <a:tailEnd len="sm" w="sm" type="none"/>
            </a:ln>
          </p:spPr>
          <p:txBody>
            <a:bodyPr anchorCtr="1" anchor="ctr" bIns="1800" lIns="90700" spcFirstLastPara="1" rIns="90700" wrap="square" tIns="18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32" name="Google Shape;732;p20"/>
            <p:cNvSpPr/>
            <p:nvPr/>
          </p:nvSpPr>
          <p:spPr>
            <a:xfrm>
              <a:off x="-741045" y="2421240"/>
              <a:ext cx="46800" cy="47160"/>
            </a:xfrm>
            <a:custGeom>
              <a:rect b="b" l="l" r="r" t="t"/>
              <a:pathLst>
                <a:path extrusionOk="0" h="131" w="130">
                  <a:moveTo>
                    <a:pt x="130" y="0"/>
                  </a:moveTo>
                  <a:lnTo>
                    <a:pt x="0" y="131"/>
                  </a:lnTo>
                  <a:lnTo>
                    <a:pt x="130" y="0"/>
                  </a:lnTo>
                  <a:close/>
                </a:path>
              </a:pathLst>
            </a:custGeom>
            <a:noFill/>
            <a:ln cap="flat" cmpd="sng" w="9525">
              <a:solidFill>
                <a:srgbClr val="FFFFFF"/>
              </a:solidFill>
              <a:prstDash val="solid"/>
              <a:bevel/>
              <a:headEnd len="sm" w="sm" type="none"/>
              <a:tailEnd len="sm" w="sm" type="none"/>
            </a:ln>
          </p:spPr>
          <p:txBody>
            <a:bodyPr anchorCtr="1" anchor="ctr" bIns="1425" lIns="90700" spcFirstLastPara="1" rIns="90700" wrap="square" tIns="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33" name="Google Shape;733;p20"/>
            <p:cNvSpPr/>
            <p:nvPr/>
          </p:nvSpPr>
          <p:spPr>
            <a:xfrm>
              <a:off x="-741045" y="2421240"/>
              <a:ext cx="46800" cy="47520"/>
            </a:xfrm>
            <a:custGeom>
              <a:rect b="b" l="l" r="r" t="t"/>
              <a:pathLst>
                <a:path extrusionOk="0" h="132" w="130">
                  <a:moveTo>
                    <a:pt x="130" y="132"/>
                  </a:moveTo>
                  <a:lnTo>
                    <a:pt x="0" y="0"/>
                  </a:lnTo>
                  <a:lnTo>
                    <a:pt x="130" y="132"/>
                  </a:lnTo>
                  <a:close/>
                </a:path>
              </a:pathLst>
            </a:custGeom>
            <a:noFill/>
            <a:ln cap="flat" cmpd="sng" w="9525">
              <a:solidFill>
                <a:srgbClr val="FFFFFF"/>
              </a:solidFill>
              <a:prstDash val="solid"/>
              <a:bevel/>
              <a:headEnd len="sm" w="sm" type="none"/>
              <a:tailEnd len="sm" w="sm" type="none"/>
            </a:ln>
          </p:spPr>
          <p:txBody>
            <a:bodyPr anchorCtr="1" anchor="ctr" bIns="1800" lIns="90700" spcFirstLastPara="1" rIns="90700" wrap="square" tIns="18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34" name="Google Shape;734;p20"/>
            <p:cNvSpPr/>
            <p:nvPr/>
          </p:nvSpPr>
          <p:spPr>
            <a:xfrm>
              <a:off x="-839685" y="2421240"/>
              <a:ext cx="47160" cy="47160"/>
            </a:xfrm>
            <a:custGeom>
              <a:rect b="b" l="l" r="r" t="t"/>
              <a:pathLst>
                <a:path extrusionOk="0" h="131" w="131">
                  <a:moveTo>
                    <a:pt x="131" y="0"/>
                  </a:moveTo>
                  <a:lnTo>
                    <a:pt x="0" y="131"/>
                  </a:lnTo>
                  <a:lnTo>
                    <a:pt x="131" y="0"/>
                  </a:lnTo>
                  <a:close/>
                </a:path>
              </a:pathLst>
            </a:custGeom>
            <a:noFill/>
            <a:ln cap="flat" cmpd="sng" w="9525">
              <a:solidFill>
                <a:srgbClr val="FFFFFF"/>
              </a:solidFill>
              <a:prstDash val="solid"/>
              <a:bevel/>
              <a:headEnd len="sm" w="sm" type="none"/>
              <a:tailEnd len="sm" w="sm" type="none"/>
            </a:ln>
          </p:spPr>
          <p:txBody>
            <a:bodyPr anchorCtr="1" anchor="ctr" bIns="1425" lIns="90700" spcFirstLastPara="1" rIns="90700" wrap="square" tIns="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35" name="Google Shape;735;p20"/>
            <p:cNvSpPr/>
            <p:nvPr/>
          </p:nvSpPr>
          <p:spPr>
            <a:xfrm>
              <a:off x="-839685" y="2421240"/>
              <a:ext cx="47160" cy="47520"/>
            </a:xfrm>
            <a:custGeom>
              <a:rect b="b" l="l" r="r" t="t"/>
              <a:pathLst>
                <a:path extrusionOk="0" h="132" w="131">
                  <a:moveTo>
                    <a:pt x="131" y="132"/>
                  </a:moveTo>
                  <a:lnTo>
                    <a:pt x="0" y="0"/>
                  </a:lnTo>
                  <a:lnTo>
                    <a:pt x="131" y="132"/>
                  </a:lnTo>
                  <a:close/>
                </a:path>
              </a:pathLst>
            </a:custGeom>
            <a:noFill/>
            <a:ln cap="flat" cmpd="sng" w="9525">
              <a:solidFill>
                <a:srgbClr val="FFFFFF"/>
              </a:solidFill>
              <a:prstDash val="solid"/>
              <a:bevel/>
              <a:headEnd len="sm" w="sm" type="none"/>
              <a:tailEnd len="sm" w="sm" type="none"/>
            </a:ln>
          </p:spPr>
          <p:txBody>
            <a:bodyPr anchorCtr="1" anchor="ctr" bIns="1800" lIns="90700" spcFirstLastPara="1" rIns="90700" wrap="square" tIns="18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36" name="Google Shape;736;p20"/>
            <p:cNvSpPr/>
            <p:nvPr/>
          </p:nvSpPr>
          <p:spPr>
            <a:xfrm>
              <a:off x="-642405" y="2520240"/>
              <a:ext cx="47160" cy="47160"/>
            </a:xfrm>
            <a:custGeom>
              <a:rect b="b" l="l" r="r" t="t"/>
              <a:pathLst>
                <a:path extrusionOk="0" h="131" w="131">
                  <a:moveTo>
                    <a:pt x="131" y="0"/>
                  </a:moveTo>
                  <a:lnTo>
                    <a:pt x="0" y="131"/>
                  </a:lnTo>
                  <a:lnTo>
                    <a:pt x="131" y="0"/>
                  </a:lnTo>
                  <a:close/>
                </a:path>
              </a:pathLst>
            </a:custGeom>
            <a:noFill/>
            <a:ln cap="flat" cmpd="sng" w="9525">
              <a:solidFill>
                <a:srgbClr val="FFFFFF"/>
              </a:solidFill>
              <a:prstDash val="solid"/>
              <a:bevel/>
              <a:headEnd len="sm" w="sm" type="none"/>
              <a:tailEnd len="sm" w="sm" type="none"/>
            </a:ln>
          </p:spPr>
          <p:txBody>
            <a:bodyPr anchorCtr="1" anchor="ctr" bIns="1425" lIns="90700" spcFirstLastPara="1" rIns="90700" wrap="square" tIns="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37" name="Google Shape;737;p20"/>
            <p:cNvSpPr/>
            <p:nvPr/>
          </p:nvSpPr>
          <p:spPr>
            <a:xfrm>
              <a:off x="-642405" y="2520240"/>
              <a:ext cx="47160" cy="47160"/>
            </a:xfrm>
            <a:custGeom>
              <a:rect b="b" l="l" r="r" t="t"/>
              <a:pathLst>
                <a:path extrusionOk="0" h="131" w="131">
                  <a:moveTo>
                    <a:pt x="131" y="131"/>
                  </a:moveTo>
                  <a:lnTo>
                    <a:pt x="0" y="0"/>
                  </a:lnTo>
                  <a:lnTo>
                    <a:pt x="131" y="131"/>
                  </a:lnTo>
                  <a:close/>
                </a:path>
              </a:pathLst>
            </a:custGeom>
            <a:noFill/>
            <a:ln cap="flat" cmpd="sng" w="9525">
              <a:solidFill>
                <a:srgbClr val="FFFFFF"/>
              </a:solidFill>
              <a:prstDash val="solid"/>
              <a:bevel/>
              <a:headEnd len="sm" w="sm" type="none"/>
              <a:tailEnd len="sm" w="sm" type="none"/>
            </a:ln>
          </p:spPr>
          <p:txBody>
            <a:bodyPr anchorCtr="1" anchor="ctr" bIns="1425" lIns="90700" spcFirstLastPara="1" rIns="90700" wrap="square" tIns="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38" name="Google Shape;738;p20"/>
            <p:cNvSpPr/>
            <p:nvPr/>
          </p:nvSpPr>
          <p:spPr>
            <a:xfrm>
              <a:off x="-741045" y="2520240"/>
              <a:ext cx="46800" cy="47160"/>
            </a:xfrm>
            <a:custGeom>
              <a:rect b="b" l="l" r="r" t="t"/>
              <a:pathLst>
                <a:path extrusionOk="0" h="131" w="130">
                  <a:moveTo>
                    <a:pt x="130" y="0"/>
                  </a:moveTo>
                  <a:lnTo>
                    <a:pt x="0" y="131"/>
                  </a:lnTo>
                  <a:lnTo>
                    <a:pt x="130" y="0"/>
                  </a:lnTo>
                  <a:close/>
                </a:path>
              </a:pathLst>
            </a:custGeom>
            <a:noFill/>
            <a:ln cap="flat" cmpd="sng" w="9525">
              <a:solidFill>
                <a:srgbClr val="FFFFFF"/>
              </a:solidFill>
              <a:prstDash val="solid"/>
              <a:bevel/>
              <a:headEnd len="sm" w="sm" type="none"/>
              <a:tailEnd len="sm" w="sm" type="none"/>
            </a:ln>
          </p:spPr>
          <p:txBody>
            <a:bodyPr anchorCtr="1" anchor="ctr" bIns="1425" lIns="90700" spcFirstLastPara="1" rIns="90700" wrap="square" tIns="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39" name="Google Shape;739;p20"/>
            <p:cNvSpPr/>
            <p:nvPr/>
          </p:nvSpPr>
          <p:spPr>
            <a:xfrm>
              <a:off x="-741045" y="2520240"/>
              <a:ext cx="46800" cy="47160"/>
            </a:xfrm>
            <a:custGeom>
              <a:rect b="b" l="l" r="r" t="t"/>
              <a:pathLst>
                <a:path extrusionOk="0" h="131" w="130">
                  <a:moveTo>
                    <a:pt x="130" y="131"/>
                  </a:moveTo>
                  <a:lnTo>
                    <a:pt x="0" y="0"/>
                  </a:lnTo>
                  <a:lnTo>
                    <a:pt x="130" y="131"/>
                  </a:lnTo>
                  <a:close/>
                </a:path>
              </a:pathLst>
            </a:custGeom>
            <a:noFill/>
            <a:ln cap="flat" cmpd="sng" w="9525">
              <a:solidFill>
                <a:srgbClr val="FFFFFF"/>
              </a:solidFill>
              <a:prstDash val="solid"/>
              <a:bevel/>
              <a:headEnd len="sm" w="sm" type="none"/>
              <a:tailEnd len="sm" w="sm" type="none"/>
            </a:ln>
          </p:spPr>
          <p:txBody>
            <a:bodyPr anchorCtr="1" anchor="ctr" bIns="1425" lIns="90700" spcFirstLastPara="1" rIns="90700" wrap="square" tIns="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40" name="Google Shape;740;p20"/>
            <p:cNvSpPr/>
            <p:nvPr/>
          </p:nvSpPr>
          <p:spPr>
            <a:xfrm>
              <a:off x="-839685" y="2520240"/>
              <a:ext cx="47160" cy="47160"/>
            </a:xfrm>
            <a:custGeom>
              <a:rect b="b" l="l" r="r" t="t"/>
              <a:pathLst>
                <a:path extrusionOk="0" h="131" w="131">
                  <a:moveTo>
                    <a:pt x="131" y="0"/>
                  </a:moveTo>
                  <a:lnTo>
                    <a:pt x="0" y="131"/>
                  </a:lnTo>
                  <a:lnTo>
                    <a:pt x="131" y="0"/>
                  </a:lnTo>
                  <a:close/>
                </a:path>
              </a:pathLst>
            </a:custGeom>
            <a:noFill/>
            <a:ln cap="flat" cmpd="sng" w="9525">
              <a:solidFill>
                <a:srgbClr val="FFFFFF"/>
              </a:solidFill>
              <a:prstDash val="solid"/>
              <a:bevel/>
              <a:headEnd len="sm" w="sm" type="none"/>
              <a:tailEnd len="sm" w="sm" type="none"/>
            </a:ln>
          </p:spPr>
          <p:txBody>
            <a:bodyPr anchorCtr="1" anchor="ctr" bIns="1425" lIns="90700" spcFirstLastPara="1" rIns="90700" wrap="square" tIns="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41" name="Google Shape;741;p20"/>
            <p:cNvSpPr/>
            <p:nvPr/>
          </p:nvSpPr>
          <p:spPr>
            <a:xfrm>
              <a:off x="-839685" y="2520240"/>
              <a:ext cx="47160" cy="47160"/>
            </a:xfrm>
            <a:custGeom>
              <a:rect b="b" l="l" r="r" t="t"/>
              <a:pathLst>
                <a:path extrusionOk="0" h="131" w="131">
                  <a:moveTo>
                    <a:pt x="131" y="131"/>
                  </a:moveTo>
                  <a:lnTo>
                    <a:pt x="0" y="0"/>
                  </a:lnTo>
                  <a:lnTo>
                    <a:pt x="131" y="131"/>
                  </a:lnTo>
                  <a:close/>
                </a:path>
              </a:pathLst>
            </a:custGeom>
            <a:noFill/>
            <a:ln cap="flat" cmpd="sng" w="9525">
              <a:solidFill>
                <a:srgbClr val="FFFFFF"/>
              </a:solidFill>
              <a:prstDash val="solid"/>
              <a:bevel/>
              <a:headEnd len="sm" w="sm" type="none"/>
              <a:tailEnd len="sm" w="sm" type="none"/>
            </a:ln>
          </p:spPr>
          <p:txBody>
            <a:bodyPr anchorCtr="1" anchor="ctr" bIns="1425" lIns="90700" spcFirstLastPara="1" rIns="90700" wrap="square" tIns="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42" name="Google Shape;742;p20"/>
            <p:cNvSpPr/>
            <p:nvPr/>
          </p:nvSpPr>
          <p:spPr>
            <a:xfrm>
              <a:off x="-642405" y="2618880"/>
              <a:ext cx="47160" cy="46800"/>
            </a:xfrm>
            <a:custGeom>
              <a:rect b="b" l="l" r="r" t="t"/>
              <a:pathLst>
                <a:path extrusionOk="0" h="130" w="131">
                  <a:moveTo>
                    <a:pt x="131" y="0"/>
                  </a:moveTo>
                  <a:lnTo>
                    <a:pt x="0" y="130"/>
                  </a:lnTo>
                  <a:lnTo>
                    <a:pt x="131" y="0"/>
                  </a:lnTo>
                  <a:close/>
                </a:path>
              </a:pathLst>
            </a:custGeom>
            <a:noFill/>
            <a:ln cap="flat" cmpd="sng" w="9525">
              <a:solidFill>
                <a:srgbClr val="FFFFFF"/>
              </a:solidFill>
              <a:prstDash val="solid"/>
              <a:bevel/>
              <a:headEnd len="sm" w="sm" type="none"/>
              <a:tailEnd len="sm" w="sm" type="none"/>
            </a:ln>
          </p:spPr>
          <p:txBody>
            <a:bodyPr anchorCtr="1" anchor="ctr" bIns="1075" lIns="90700" spcFirstLastPara="1" rIns="90700" wrap="square" tIns="10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43" name="Google Shape;743;p20"/>
            <p:cNvSpPr/>
            <p:nvPr/>
          </p:nvSpPr>
          <p:spPr>
            <a:xfrm>
              <a:off x="-642405" y="2618880"/>
              <a:ext cx="47160" cy="46800"/>
            </a:xfrm>
            <a:custGeom>
              <a:rect b="b" l="l" r="r" t="t"/>
              <a:pathLst>
                <a:path extrusionOk="0" h="130" w="131">
                  <a:moveTo>
                    <a:pt x="131" y="130"/>
                  </a:moveTo>
                  <a:lnTo>
                    <a:pt x="0" y="0"/>
                  </a:lnTo>
                  <a:lnTo>
                    <a:pt x="131" y="130"/>
                  </a:lnTo>
                  <a:close/>
                </a:path>
              </a:pathLst>
            </a:custGeom>
            <a:noFill/>
            <a:ln cap="flat" cmpd="sng" w="9525">
              <a:solidFill>
                <a:srgbClr val="FFFFFF"/>
              </a:solidFill>
              <a:prstDash val="solid"/>
              <a:bevel/>
              <a:headEnd len="sm" w="sm" type="none"/>
              <a:tailEnd len="sm" w="sm" type="none"/>
            </a:ln>
          </p:spPr>
          <p:txBody>
            <a:bodyPr anchorCtr="1" anchor="ctr" bIns="1075" lIns="90700" spcFirstLastPara="1" rIns="90700" wrap="square" tIns="10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44" name="Google Shape;744;p20"/>
            <p:cNvSpPr/>
            <p:nvPr/>
          </p:nvSpPr>
          <p:spPr>
            <a:xfrm>
              <a:off x="-741045" y="2618880"/>
              <a:ext cx="46800" cy="46800"/>
            </a:xfrm>
            <a:custGeom>
              <a:rect b="b" l="l" r="r" t="t"/>
              <a:pathLst>
                <a:path extrusionOk="0" h="130" w="130">
                  <a:moveTo>
                    <a:pt x="130" y="0"/>
                  </a:moveTo>
                  <a:lnTo>
                    <a:pt x="0" y="130"/>
                  </a:lnTo>
                  <a:lnTo>
                    <a:pt x="130" y="0"/>
                  </a:lnTo>
                  <a:close/>
                </a:path>
              </a:pathLst>
            </a:custGeom>
            <a:noFill/>
            <a:ln cap="flat" cmpd="sng" w="9525">
              <a:solidFill>
                <a:srgbClr val="FFFFFF"/>
              </a:solidFill>
              <a:prstDash val="solid"/>
              <a:bevel/>
              <a:headEnd len="sm" w="sm" type="none"/>
              <a:tailEnd len="sm" w="sm" type="none"/>
            </a:ln>
          </p:spPr>
          <p:txBody>
            <a:bodyPr anchorCtr="1" anchor="ctr" bIns="1075" lIns="90700" spcFirstLastPara="1" rIns="90700" wrap="square" tIns="10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45" name="Google Shape;745;p20"/>
            <p:cNvSpPr/>
            <p:nvPr/>
          </p:nvSpPr>
          <p:spPr>
            <a:xfrm>
              <a:off x="-741045" y="2618880"/>
              <a:ext cx="46800" cy="46800"/>
            </a:xfrm>
            <a:custGeom>
              <a:rect b="b" l="l" r="r" t="t"/>
              <a:pathLst>
                <a:path extrusionOk="0" h="130" w="130">
                  <a:moveTo>
                    <a:pt x="130" y="130"/>
                  </a:moveTo>
                  <a:lnTo>
                    <a:pt x="0" y="0"/>
                  </a:lnTo>
                  <a:lnTo>
                    <a:pt x="130" y="130"/>
                  </a:lnTo>
                  <a:close/>
                </a:path>
              </a:pathLst>
            </a:custGeom>
            <a:noFill/>
            <a:ln cap="flat" cmpd="sng" w="9525">
              <a:solidFill>
                <a:srgbClr val="FFFFFF"/>
              </a:solidFill>
              <a:prstDash val="solid"/>
              <a:bevel/>
              <a:headEnd len="sm" w="sm" type="none"/>
              <a:tailEnd len="sm" w="sm" type="none"/>
            </a:ln>
          </p:spPr>
          <p:txBody>
            <a:bodyPr anchorCtr="1" anchor="ctr" bIns="1075" lIns="90700" spcFirstLastPara="1" rIns="90700" wrap="square" tIns="10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46" name="Google Shape;746;p20"/>
            <p:cNvSpPr/>
            <p:nvPr/>
          </p:nvSpPr>
          <p:spPr>
            <a:xfrm>
              <a:off x="-839685" y="2618880"/>
              <a:ext cx="47160" cy="46800"/>
            </a:xfrm>
            <a:custGeom>
              <a:rect b="b" l="l" r="r" t="t"/>
              <a:pathLst>
                <a:path extrusionOk="0" h="130" w="131">
                  <a:moveTo>
                    <a:pt x="131" y="0"/>
                  </a:moveTo>
                  <a:lnTo>
                    <a:pt x="0" y="130"/>
                  </a:lnTo>
                  <a:lnTo>
                    <a:pt x="131" y="0"/>
                  </a:lnTo>
                  <a:close/>
                </a:path>
              </a:pathLst>
            </a:custGeom>
            <a:noFill/>
            <a:ln cap="flat" cmpd="sng" w="9525">
              <a:solidFill>
                <a:srgbClr val="FFFFFF"/>
              </a:solidFill>
              <a:prstDash val="solid"/>
              <a:bevel/>
              <a:headEnd len="sm" w="sm" type="none"/>
              <a:tailEnd len="sm" w="sm" type="none"/>
            </a:ln>
          </p:spPr>
          <p:txBody>
            <a:bodyPr anchorCtr="1" anchor="ctr" bIns="1075" lIns="90700" spcFirstLastPara="1" rIns="90700" wrap="square" tIns="10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47" name="Google Shape;747;p20"/>
            <p:cNvSpPr/>
            <p:nvPr/>
          </p:nvSpPr>
          <p:spPr>
            <a:xfrm>
              <a:off x="-839685" y="2618880"/>
              <a:ext cx="47160" cy="46800"/>
            </a:xfrm>
            <a:custGeom>
              <a:rect b="b" l="l" r="r" t="t"/>
              <a:pathLst>
                <a:path extrusionOk="0" h="130" w="131">
                  <a:moveTo>
                    <a:pt x="131" y="130"/>
                  </a:moveTo>
                  <a:lnTo>
                    <a:pt x="0" y="0"/>
                  </a:lnTo>
                  <a:lnTo>
                    <a:pt x="131" y="130"/>
                  </a:lnTo>
                  <a:close/>
                </a:path>
              </a:pathLst>
            </a:custGeom>
            <a:noFill/>
            <a:ln cap="flat" cmpd="sng" w="9525">
              <a:solidFill>
                <a:srgbClr val="FFFFFF"/>
              </a:solidFill>
              <a:prstDash val="solid"/>
              <a:bevel/>
              <a:headEnd len="sm" w="sm" type="none"/>
              <a:tailEnd len="sm" w="sm" type="none"/>
            </a:ln>
          </p:spPr>
          <p:txBody>
            <a:bodyPr anchorCtr="1" anchor="ctr" bIns="1075" lIns="90700" spcFirstLastPara="1" rIns="90700" wrap="square" tIns="10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48" name="Google Shape;748;p20"/>
            <p:cNvSpPr/>
            <p:nvPr/>
          </p:nvSpPr>
          <p:spPr>
            <a:xfrm>
              <a:off x="-642405" y="2717520"/>
              <a:ext cx="47160" cy="47160"/>
            </a:xfrm>
            <a:custGeom>
              <a:rect b="b" l="l" r="r" t="t"/>
              <a:pathLst>
                <a:path extrusionOk="0" h="131" w="131">
                  <a:moveTo>
                    <a:pt x="131" y="0"/>
                  </a:moveTo>
                  <a:lnTo>
                    <a:pt x="0" y="131"/>
                  </a:lnTo>
                  <a:lnTo>
                    <a:pt x="131" y="0"/>
                  </a:lnTo>
                  <a:close/>
                </a:path>
              </a:pathLst>
            </a:custGeom>
            <a:noFill/>
            <a:ln cap="flat" cmpd="sng" w="9525">
              <a:solidFill>
                <a:srgbClr val="FFFFFF"/>
              </a:solidFill>
              <a:prstDash val="solid"/>
              <a:bevel/>
              <a:headEnd len="sm" w="sm" type="none"/>
              <a:tailEnd len="sm" w="sm" type="none"/>
            </a:ln>
          </p:spPr>
          <p:txBody>
            <a:bodyPr anchorCtr="1" anchor="ctr" bIns="1425" lIns="90700" spcFirstLastPara="1" rIns="90700" wrap="square" tIns="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49" name="Google Shape;749;p20"/>
            <p:cNvSpPr/>
            <p:nvPr/>
          </p:nvSpPr>
          <p:spPr>
            <a:xfrm>
              <a:off x="-642405" y="2717520"/>
              <a:ext cx="47160" cy="47160"/>
            </a:xfrm>
            <a:custGeom>
              <a:rect b="b" l="l" r="r" t="t"/>
              <a:pathLst>
                <a:path extrusionOk="0" h="131" w="131">
                  <a:moveTo>
                    <a:pt x="131" y="131"/>
                  </a:moveTo>
                  <a:lnTo>
                    <a:pt x="0" y="0"/>
                  </a:lnTo>
                  <a:lnTo>
                    <a:pt x="131" y="131"/>
                  </a:lnTo>
                  <a:close/>
                </a:path>
              </a:pathLst>
            </a:custGeom>
            <a:noFill/>
            <a:ln cap="flat" cmpd="sng" w="9525">
              <a:solidFill>
                <a:srgbClr val="FFFFFF"/>
              </a:solidFill>
              <a:prstDash val="solid"/>
              <a:bevel/>
              <a:headEnd len="sm" w="sm" type="none"/>
              <a:tailEnd len="sm" w="sm" type="none"/>
            </a:ln>
          </p:spPr>
          <p:txBody>
            <a:bodyPr anchorCtr="1" anchor="ctr" bIns="1425" lIns="90700" spcFirstLastPara="1" rIns="90700" wrap="square" tIns="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50" name="Google Shape;750;p20"/>
            <p:cNvSpPr/>
            <p:nvPr/>
          </p:nvSpPr>
          <p:spPr>
            <a:xfrm>
              <a:off x="-741045" y="2717520"/>
              <a:ext cx="46800" cy="47160"/>
            </a:xfrm>
            <a:custGeom>
              <a:rect b="b" l="l" r="r" t="t"/>
              <a:pathLst>
                <a:path extrusionOk="0" h="131" w="130">
                  <a:moveTo>
                    <a:pt x="130" y="0"/>
                  </a:moveTo>
                  <a:lnTo>
                    <a:pt x="0" y="131"/>
                  </a:lnTo>
                  <a:lnTo>
                    <a:pt x="130" y="0"/>
                  </a:lnTo>
                  <a:close/>
                </a:path>
              </a:pathLst>
            </a:custGeom>
            <a:noFill/>
            <a:ln cap="flat" cmpd="sng" w="9525">
              <a:solidFill>
                <a:srgbClr val="FFFFFF"/>
              </a:solidFill>
              <a:prstDash val="solid"/>
              <a:bevel/>
              <a:headEnd len="sm" w="sm" type="none"/>
              <a:tailEnd len="sm" w="sm" type="none"/>
            </a:ln>
          </p:spPr>
          <p:txBody>
            <a:bodyPr anchorCtr="1" anchor="ctr" bIns="1425" lIns="90700" spcFirstLastPara="1" rIns="90700" wrap="square" tIns="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51" name="Google Shape;751;p20"/>
            <p:cNvSpPr/>
            <p:nvPr/>
          </p:nvSpPr>
          <p:spPr>
            <a:xfrm>
              <a:off x="-741045" y="2717520"/>
              <a:ext cx="46800" cy="47160"/>
            </a:xfrm>
            <a:custGeom>
              <a:rect b="b" l="l" r="r" t="t"/>
              <a:pathLst>
                <a:path extrusionOk="0" h="131" w="130">
                  <a:moveTo>
                    <a:pt x="130" y="131"/>
                  </a:moveTo>
                  <a:lnTo>
                    <a:pt x="0" y="0"/>
                  </a:lnTo>
                  <a:lnTo>
                    <a:pt x="130" y="131"/>
                  </a:lnTo>
                  <a:close/>
                </a:path>
              </a:pathLst>
            </a:custGeom>
            <a:noFill/>
            <a:ln cap="flat" cmpd="sng" w="9525">
              <a:solidFill>
                <a:srgbClr val="FFFFFF"/>
              </a:solidFill>
              <a:prstDash val="solid"/>
              <a:bevel/>
              <a:headEnd len="sm" w="sm" type="none"/>
              <a:tailEnd len="sm" w="sm" type="none"/>
            </a:ln>
          </p:spPr>
          <p:txBody>
            <a:bodyPr anchorCtr="1" anchor="ctr" bIns="1425" lIns="90700" spcFirstLastPara="1" rIns="90700" wrap="square" tIns="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52" name="Google Shape;752;p20"/>
            <p:cNvSpPr/>
            <p:nvPr/>
          </p:nvSpPr>
          <p:spPr>
            <a:xfrm>
              <a:off x="-839685" y="2717520"/>
              <a:ext cx="47160" cy="47160"/>
            </a:xfrm>
            <a:custGeom>
              <a:rect b="b" l="l" r="r" t="t"/>
              <a:pathLst>
                <a:path extrusionOk="0" h="131" w="131">
                  <a:moveTo>
                    <a:pt x="131" y="0"/>
                  </a:moveTo>
                  <a:lnTo>
                    <a:pt x="0" y="131"/>
                  </a:lnTo>
                  <a:lnTo>
                    <a:pt x="131" y="0"/>
                  </a:lnTo>
                  <a:close/>
                </a:path>
              </a:pathLst>
            </a:custGeom>
            <a:noFill/>
            <a:ln cap="flat" cmpd="sng" w="9525">
              <a:solidFill>
                <a:srgbClr val="FFFFFF"/>
              </a:solidFill>
              <a:prstDash val="solid"/>
              <a:bevel/>
              <a:headEnd len="sm" w="sm" type="none"/>
              <a:tailEnd len="sm" w="sm" type="none"/>
            </a:ln>
          </p:spPr>
          <p:txBody>
            <a:bodyPr anchorCtr="1" anchor="ctr" bIns="1425" lIns="90700" spcFirstLastPara="1" rIns="90700" wrap="square" tIns="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53" name="Google Shape;753;p20"/>
            <p:cNvSpPr/>
            <p:nvPr/>
          </p:nvSpPr>
          <p:spPr>
            <a:xfrm>
              <a:off x="-839685" y="2717520"/>
              <a:ext cx="47160" cy="47160"/>
            </a:xfrm>
            <a:custGeom>
              <a:rect b="b" l="l" r="r" t="t"/>
              <a:pathLst>
                <a:path extrusionOk="0" h="131" w="131">
                  <a:moveTo>
                    <a:pt x="131" y="131"/>
                  </a:moveTo>
                  <a:lnTo>
                    <a:pt x="0" y="0"/>
                  </a:lnTo>
                  <a:lnTo>
                    <a:pt x="131" y="131"/>
                  </a:lnTo>
                  <a:close/>
                </a:path>
              </a:pathLst>
            </a:custGeom>
            <a:noFill/>
            <a:ln cap="flat" cmpd="sng" w="9525">
              <a:solidFill>
                <a:srgbClr val="FFFFFF"/>
              </a:solidFill>
              <a:prstDash val="solid"/>
              <a:bevel/>
              <a:headEnd len="sm" w="sm" type="none"/>
              <a:tailEnd len="sm" w="sm" type="none"/>
            </a:ln>
          </p:spPr>
          <p:txBody>
            <a:bodyPr anchorCtr="1" anchor="ctr" bIns="1425" lIns="90700" spcFirstLastPara="1" rIns="90700" wrap="square" tIns="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54" name="Google Shape;754;p20"/>
            <p:cNvSpPr/>
            <p:nvPr/>
          </p:nvSpPr>
          <p:spPr>
            <a:xfrm>
              <a:off x="-642405" y="2816160"/>
              <a:ext cx="47160" cy="47160"/>
            </a:xfrm>
            <a:custGeom>
              <a:rect b="b" l="l" r="r" t="t"/>
              <a:pathLst>
                <a:path extrusionOk="0" h="131" w="131">
                  <a:moveTo>
                    <a:pt x="131" y="0"/>
                  </a:moveTo>
                  <a:lnTo>
                    <a:pt x="0" y="131"/>
                  </a:lnTo>
                  <a:lnTo>
                    <a:pt x="131" y="0"/>
                  </a:lnTo>
                  <a:close/>
                </a:path>
              </a:pathLst>
            </a:custGeom>
            <a:noFill/>
            <a:ln cap="flat" cmpd="sng" w="9525">
              <a:solidFill>
                <a:srgbClr val="FFFFFF"/>
              </a:solidFill>
              <a:prstDash val="solid"/>
              <a:bevel/>
              <a:headEnd len="sm" w="sm" type="none"/>
              <a:tailEnd len="sm" w="sm" type="none"/>
            </a:ln>
          </p:spPr>
          <p:txBody>
            <a:bodyPr anchorCtr="1" anchor="ctr" bIns="1425" lIns="90700" spcFirstLastPara="1" rIns="90700" wrap="square" tIns="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55" name="Google Shape;755;p20"/>
            <p:cNvSpPr/>
            <p:nvPr/>
          </p:nvSpPr>
          <p:spPr>
            <a:xfrm>
              <a:off x="-642405" y="2816160"/>
              <a:ext cx="47160" cy="47160"/>
            </a:xfrm>
            <a:custGeom>
              <a:rect b="b" l="l" r="r" t="t"/>
              <a:pathLst>
                <a:path extrusionOk="0" h="131" w="131">
                  <a:moveTo>
                    <a:pt x="131" y="131"/>
                  </a:moveTo>
                  <a:lnTo>
                    <a:pt x="0" y="0"/>
                  </a:lnTo>
                  <a:lnTo>
                    <a:pt x="131" y="131"/>
                  </a:lnTo>
                  <a:close/>
                </a:path>
              </a:pathLst>
            </a:custGeom>
            <a:noFill/>
            <a:ln cap="flat" cmpd="sng" w="9525">
              <a:solidFill>
                <a:srgbClr val="FFFFFF"/>
              </a:solidFill>
              <a:prstDash val="solid"/>
              <a:bevel/>
              <a:headEnd len="sm" w="sm" type="none"/>
              <a:tailEnd len="sm" w="sm" type="none"/>
            </a:ln>
          </p:spPr>
          <p:txBody>
            <a:bodyPr anchorCtr="1" anchor="ctr" bIns="1425" lIns="90700" spcFirstLastPara="1" rIns="90700" wrap="square" tIns="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56" name="Google Shape;756;p20"/>
            <p:cNvSpPr/>
            <p:nvPr/>
          </p:nvSpPr>
          <p:spPr>
            <a:xfrm>
              <a:off x="-741045" y="2816160"/>
              <a:ext cx="46800" cy="47160"/>
            </a:xfrm>
            <a:custGeom>
              <a:rect b="b" l="l" r="r" t="t"/>
              <a:pathLst>
                <a:path extrusionOk="0" h="131" w="130">
                  <a:moveTo>
                    <a:pt x="130" y="0"/>
                  </a:moveTo>
                  <a:lnTo>
                    <a:pt x="0" y="131"/>
                  </a:lnTo>
                  <a:lnTo>
                    <a:pt x="130" y="0"/>
                  </a:lnTo>
                  <a:close/>
                </a:path>
              </a:pathLst>
            </a:custGeom>
            <a:noFill/>
            <a:ln cap="flat" cmpd="sng" w="9525">
              <a:solidFill>
                <a:srgbClr val="FFFFFF"/>
              </a:solidFill>
              <a:prstDash val="solid"/>
              <a:bevel/>
              <a:headEnd len="sm" w="sm" type="none"/>
              <a:tailEnd len="sm" w="sm" type="none"/>
            </a:ln>
          </p:spPr>
          <p:txBody>
            <a:bodyPr anchorCtr="1" anchor="ctr" bIns="1425" lIns="90700" spcFirstLastPara="1" rIns="90700" wrap="square" tIns="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57" name="Google Shape;757;p20"/>
            <p:cNvSpPr/>
            <p:nvPr/>
          </p:nvSpPr>
          <p:spPr>
            <a:xfrm>
              <a:off x="-741045" y="2816160"/>
              <a:ext cx="46800" cy="47160"/>
            </a:xfrm>
            <a:custGeom>
              <a:rect b="b" l="l" r="r" t="t"/>
              <a:pathLst>
                <a:path extrusionOk="0" h="131" w="130">
                  <a:moveTo>
                    <a:pt x="130" y="131"/>
                  </a:moveTo>
                  <a:lnTo>
                    <a:pt x="0" y="0"/>
                  </a:lnTo>
                  <a:lnTo>
                    <a:pt x="130" y="131"/>
                  </a:lnTo>
                  <a:close/>
                </a:path>
              </a:pathLst>
            </a:custGeom>
            <a:noFill/>
            <a:ln cap="flat" cmpd="sng" w="9525">
              <a:solidFill>
                <a:srgbClr val="FFFFFF"/>
              </a:solidFill>
              <a:prstDash val="solid"/>
              <a:bevel/>
              <a:headEnd len="sm" w="sm" type="none"/>
              <a:tailEnd len="sm" w="sm" type="none"/>
            </a:ln>
          </p:spPr>
          <p:txBody>
            <a:bodyPr anchorCtr="1" anchor="ctr" bIns="1425" lIns="90700" spcFirstLastPara="1" rIns="90700" wrap="square" tIns="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58" name="Google Shape;758;p20"/>
            <p:cNvSpPr/>
            <p:nvPr/>
          </p:nvSpPr>
          <p:spPr>
            <a:xfrm>
              <a:off x="-839685" y="2816160"/>
              <a:ext cx="47160" cy="47160"/>
            </a:xfrm>
            <a:custGeom>
              <a:rect b="b" l="l" r="r" t="t"/>
              <a:pathLst>
                <a:path extrusionOk="0" h="131" w="131">
                  <a:moveTo>
                    <a:pt x="131" y="0"/>
                  </a:moveTo>
                  <a:lnTo>
                    <a:pt x="0" y="131"/>
                  </a:lnTo>
                  <a:lnTo>
                    <a:pt x="131" y="0"/>
                  </a:lnTo>
                  <a:close/>
                </a:path>
              </a:pathLst>
            </a:custGeom>
            <a:noFill/>
            <a:ln cap="flat" cmpd="sng" w="9525">
              <a:solidFill>
                <a:srgbClr val="FFFFFF"/>
              </a:solidFill>
              <a:prstDash val="solid"/>
              <a:bevel/>
              <a:headEnd len="sm" w="sm" type="none"/>
              <a:tailEnd len="sm" w="sm" type="none"/>
            </a:ln>
          </p:spPr>
          <p:txBody>
            <a:bodyPr anchorCtr="1" anchor="ctr" bIns="1425" lIns="90700" spcFirstLastPara="1" rIns="90700" wrap="square" tIns="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59" name="Google Shape;759;p20"/>
            <p:cNvSpPr/>
            <p:nvPr/>
          </p:nvSpPr>
          <p:spPr>
            <a:xfrm>
              <a:off x="-839685" y="2816160"/>
              <a:ext cx="47160" cy="47160"/>
            </a:xfrm>
            <a:custGeom>
              <a:rect b="b" l="l" r="r" t="t"/>
              <a:pathLst>
                <a:path extrusionOk="0" h="131" w="131">
                  <a:moveTo>
                    <a:pt x="131" y="131"/>
                  </a:moveTo>
                  <a:lnTo>
                    <a:pt x="0" y="0"/>
                  </a:lnTo>
                  <a:lnTo>
                    <a:pt x="131" y="131"/>
                  </a:lnTo>
                  <a:close/>
                </a:path>
              </a:pathLst>
            </a:custGeom>
            <a:noFill/>
            <a:ln cap="flat" cmpd="sng" w="9525">
              <a:solidFill>
                <a:srgbClr val="FFFFFF"/>
              </a:solidFill>
              <a:prstDash val="solid"/>
              <a:bevel/>
              <a:headEnd len="sm" w="sm" type="none"/>
              <a:tailEnd len="sm" w="sm" type="none"/>
            </a:ln>
          </p:spPr>
          <p:txBody>
            <a:bodyPr anchorCtr="1" anchor="ctr" bIns="1425" lIns="90700" spcFirstLastPara="1" rIns="90700" wrap="square" tIns="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60" name="Google Shape;760;p20"/>
            <p:cNvSpPr/>
            <p:nvPr/>
          </p:nvSpPr>
          <p:spPr>
            <a:xfrm>
              <a:off x="-642405" y="2915160"/>
              <a:ext cx="47160" cy="47160"/>
            </a:xfrm>
            <a:custGeom>
              <a:rect b="b" l="l" r="r" t="t"/>
              <a:pathLst>
                <a:path extrusionOk="0" h="131" w="131">
                  <a:moveTo>
                    <a:pt x="131" y="0"/>
                  </a:moveTo>
                  <a:lnTo>
                    <a:pt x="0" y="131"/>
                  </a:lnTo>
                  <a:lnTo>
                    <a:pt x="131" y="0"/>
                  </a:lnTo>
                  <a:close/>
                </a:path>
              </a:pathLst>
            </a:custGeom>
            <a:noFill/>
            <a:ln cap="flat" cmpd="sng" w="9525">
              <a:solidFill>
                <a:srgbClr val="FFFFFF"/>
              </a:solidFill>
              <a:prstDash val="solid"/>
              <a:bevel/>
              <a:headEnd len="sm" w="sm" type="none"/>
              <a:tailEnd len="sm" w="sm" type="none"/>
            </a:ln>
          </p:spPr>
          <p:txBody>
            <a:bodyPr anchorCtr="1" anchor="ctr" bIns="1425" lIns="90700" spcFirstLastPara="1" rIns="90700" wrap="square" tIns="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61" name="Google Shape;761;p20"/>
            <p:cNvSpPr/>
            <p:nvPr/>
          </p:nvSpPr>
          <p:spPr>
            <a:xfrm>
              <a:off x="-642405" y="2915160"/>
              <a:ext cx="47160" cy="47160"/>
            </a:xfrm>
            <a:custGeom>
              <a:rect b="b" l="l" r="r" t="t"/>
              <a:pathLst>
                <a:path extrusionOk="0" h="131" w="131">
                  <a:moveTo>
                    <a:pt x="131" y="131"/>
                  </a:moveTo>
                  <a:lnTo>
                    <a:pt x="0" y="0"/>
                  </a:lnTo>
                  <a:lnTo>
                    <a:pt x="131" y="131"/>
                  </a:lnTo>
                  <a:close/>
                </a:path>
              </a:pathLst>
            </a:custGeom>
            <a:noFill/>
            <a:ln cap="flat" cmpd="sng" w="9525">
              <a:solidFill>
                <a:srgbClr val="FFFFFF"/>
              </a:solidFill>
              <a:prstDash val="solid"/>
              <a:bevel/>
              <a:headEnd len="sm" w="sm" type="none"/>
              <a:tailEnd len="sm" w="sm" type="none"/>
            </a:ln>
          </p:spPr>
          <p:txBody>
            <a:bodyPr anchorCtr="1" anchor="ctr" bIns="1425" lIns="90700" spcFirstLastPara="1" rIns="90700" wrap="square" tIns="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62" name="Google Shape;762;p20"/>
            <p:cNvSpPr/>
            <p:nvPr/>
          </p:nvSpPr>
          <p:spPr>
            <a:xfrm>
              <a:off x="-741045" y="2915160"/>
              <a:ext cx="46800" cy="47160"/>
            </a:xfrm>
            <a:custGeom>
              <a:rect b="b" l="l" r="r" t="t"/>
              <a:pathLst>
                <a:path extrusionOk="0" h="131" w="130">
                  <a:moveTo>
                    <a:pt x="130" y="0"/>
                  </a:moveTo>
                  <a:lnTo>
                    <a:pt x="0" y="131"/>
                  </a:lnTo>
                  <a:lnTo>
                    <a:pt x="130" y="0"/>
                  </a:lnTo>
                  <a:close/>
                </a:path>
              </a:pathLst>
            </a:custGeom>
            <a:noFill/>
            <a:ln cap="flat" cmpd="sng" w="9525">
              <a:solidFill>
                <a:srgbClr val="FFFFFF"/>
              </a:solidFill>
              <a:prstDash val="solid"/>
              <a:bevel/>
              <a:headEnd len="sm" w="sm" type="none"/>
              <a:tailEnd len="sm" w="sm" type="none"/>
            </a:ln>
          </p:spPr>
          <p:txBody>
            <a:bodyPr anchorCtr="1" anchor="ctr" bIns="1425" lIns="90700" spcFirstLastPara="1" rIns="90700" wrap="square" tIns="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63" name="Google Shape;763;p20"/>
            <p:cNvSpPr/>
            <p:nvPr/>
          </p:nvSpPr>
          <p:spPr>
            <a:xfrm>
              <a:off x="-741045" y="2915160"/>
              <a:ext cx="46800" cy="47160"/>
            </a:xfrm>
            <a:custGeom>
              <a:rect b="b" l="l" r="r" t="t"/>
              <a:pathLst>
                <a:path extrusionOk="0" h="131" w="130">
                  <a:moveTo>
                    <a:pt x="130" y="131"/>
                  </a:moveTo>
                  <a:lnTo>
                    <a:pt x="0" y="0"/>
                  </a:lnTo>
                  <a:lnTo>
                    <a:pt x="130" y="131"/>
                  </a:lnTo>
                  <a:close/>
                </a:path>
              </a:pathLst>
            </a:custGeom>
            <a:noFill/>
            <a:ln cap="flat" cmpd="sng" w="9525">
              <a:solidFill>
                <a:srgbClr val="FFFFFF"/>
              </a:solidFill>
              <a:prstDash val="solid"/>
              <a:bevel/>
              <a:headEnd len="sm" w="sm" type="none"/>
              <a:tailEnd len="sm" w="sm" type="none"/>
            </a:ln>
          </p:spPr>
          <p:txBody>
            <a:bodyPr anchorCtr="1" anchor="ctr" bIns="1425" lIns="90700" spcFirstLastPara="1" rIns="90700" wrap="square" tIns="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64" name="Google Shape;764;p20"/>
            <p:cNvSpPr/>
            <p:nvPr/>
          </p:nvSpPr>
          <p:spPr>
            <a:xfrm>
              <a:off x="-839685" y="2915160"/>
              <a:ext cx="47160" cy="47160"/>
            </a:xfrm>
            <a:custGeom>
              <a:rect b="b" l="l" r="r" t="t"/>
              <a:pathLst>
                <a:path extrusionOk="0" h="131" w="131">
                  <a:moveTo>
                    <a:pt x="131" y="0"/>
                  </a:moveTo>
                  <a:lnTo>
                    <a:pt x="0" y="131"/>
                  </a:lnTo>
                  <a:lnTo>
                    <a:pt x="131" y="0"/>
                  </a:lnTo>
                  <a:close/>
                </a:path>
              </a:pathLst>
            </a:custGeom>
            <a:noFill/>
            <a:ln cap="flat" cmpd="sng" w="9525">
              <a:solidFill>
                <a:srgbClr val="FFFFFF"/>
              </a:solidFill>
              <a:prstDash val="solid"/>
              <a:bevel/>
              <a:headEnd len="sm" w="sm" type="none"/>
              <a:tailEnd len="sm" w="sm" type="none"/>
            </a:ln>
          </p:spPr>
          <p:txBody>
            <a:bodyPr anchorCtr="1" anchor="ctr" bIns="1425" lIns="90700" spcFirstLastPara="1" rIns="90700" wrap="square" tIns="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65" name="Google Shape;765;p20"/>
            <p:cNvSpPr/>
            <p:nvPr/>
          </p:nvSpPr>
          <p:spPr>
            <a:xfrm>
              <a:off x="-839685" y="2915160"/>
              <a:ext cx="47160" cy="47160"/>
            </a:xfrm>
            <a:custGeom>
              <a:rect b="b" l="l" r="r" t="t"/>
              <a:pathLst>
                <a:path extrusionOk="0" h="131" w="131">
                  <a:moveTo>
                    <a:pt x="131" y="131"/>
                  </a:moveTo>
                  <a:lnTo>
                    <a:pt x="0" y="0"/>
                  </a:lnTo>
                  <a:lnTo>
                    <a:pt x="131" y="131"/>
                  </a:lnTo>
                  <a:close/>
                </a:path>
              </a:pathLst>
            </a:custGeom>
            <a:noFill/>
            <a:ln cap="flat" cmpd="sng" w="9525">
              <a:solidFill>
                <a:srgbClr val="FFFFFF"/>
              </a:solidFill>
              <a:prstDash val="solid"/>
              <a:bevel/>
              <a:headEnd len="sm" w="sm" type="none"/>
              <a:tailEnd len="sm" w="sm" type="none"/>
            </a:ln>
          </p:spPr>
          <p:txBody>
            <a:bodyPr anchorCtr="1" anchor="ctr" bIns="1425" lIns="90700" spcFirstLastPara="1" rIns="90700" wrap="square" tIns="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66" name="Google Shape;766;p20"/>
            <p:cNvSpPr/>
            <p:nvPr/>
          </p:nvSpPr>
          <p:spPr>
            <a:xfrm>
              <a:off x="-642405" y="3013800"/>
              <a:ext cx="47160" cy="46800"/>
            </a:xfrm>
            <a:custGeom>
              <a:rect b="b" l="l" r="r" t="t"/>
              <a:pathLst>
                <a:path extrusionOk="0" h="130" w="131">
                  <a:moveTo>
                    <a:pt x="131" y="0"/>
                  </a:moveTo>
                  <a:lnTo>
                    <a:pt x="0" y="130"/>
                  </a:lnTo>
                  <a:lnTo>
                    <a:pt x="131" y="0"/>
                  </a:lnTo>
                  <a:close/>
                </a:path>
              </a:pathLst>
            </a:custGeom>
            <a:noFill/>
            <a:ln cap="flat" cmpd="sng" w="9525">
              <a:solidFill>
                <a:srgbClr val="FFFFFF"/>
              </a:solidFill>
              <a:prstDash val="solid"/>
              <a:bevel/>
              <a:headEnd len="sm" w="sm" type="none"/>
              <a:tailEnd len="sm" w="sm" type="none"/>
            </a:ln>
          </p:spPr>
          <p:txBody>
            <a:bodyPr anchorCtr="1" anchor="ctr" bIns="1075" lIns="90700" spcFirstLastPara="1" rIns="90700" wrap="square" tIns="10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67" name="Google Shape;767;p20"/>
            <p:cNvSpPr/>
            <p:nvPr/>
          </p:nvSpPr>
          <p:spPr>
            <a:xfrm>
              <a:off x="-642405" y="3013800"/>
              <a:ext cx="47160" cy="46800"/>
            </a:xfrm>
            <a:custGeom>
              <a:rect b="b" l="l" r="r" t="t"/>
              <a:pathLst>
                <a:path extrusionOk="0" h="130" w="131">
                  <a:moveTo>
                    <a:pt x="131" y="130"/>
                  </a:moveTo>
                  <a:lnTo>
                    <a:pt x="0" y="0"/>
                  </a:lnTo>
                  <a:lnTo>
                    <a:pt x="131" y="130"/>
                  </a:lnTo>
                  <a:close/>
                </a:path>
              </a:pathLst>
            </a:custGeom>
            <a:noFill/>
            <a:ln cap="flat" cmpd="sng" w="9525">
              <a:solidFill>
                <a:srgbClr val="FFFFFF"/>
              </a:solidFill>
              <a:prstDash val="solid"/>
              <a:bevel/>
              <a:headEnd len="sm" w="sm" type="none"/>
              <a:tailEnd len="sm" w="sm" type="none"/>
            </a:ln>
          </p:spPr>
          <p:txBody>
            <a:bodyPr anchorCtr="1" anchor="ctr" bIns="1075" lIns="90700" spcFirstLastPara="1" rIns="90700" wrap="square" tIns="10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68" name="Google Shape;768;p20"/>
            <p:cNvSpPr/>
            <p:nvPr/>
          </p:nvSpPr>
          <p:spPr>
            <a:xfrm>
              <a:off x="-741045" y="3013800"/>
              <a:ext cx="46800" cy="46800"/>
            </a:xfrm>
            <a:custGeom>
              <a:rect b="b" l="l" r="r" t="t"/>
              <a:pathLst>
                <a:path extrusionOk="0" h="130" w="130">
                  <a:moveTo>
                    <a:pt x="130" y="0"/>
                  </a:moveTo>
                  <a:lnTo>
                    <a:pt x="0" y="130"/>
                  </a:lnTo>
                  <a:lnTo>
                    <a:pt x="130" y="0"/>
                  </a:lnTo>
                  <a:close/>
                </a:path>
              </a:pathLst>
            </a:custGeom>
            <a:noFill/>
            <a:ln cap="flat" cmpd="sng" w="9525">
              <a:solidFill>
                <a:srgbClr val="FFFFFF"/>
              </a:solidFill>
              <a:prstDash val="solid"/>
              <a:bevel/>
              <a:headEnd len="sm" w="sm" type="none"/>
              <a:tailEnd len="sm" w="sm" type="none"/>
            </a:ln>
          </p:spPr>
          <p:txBody>
            <a:bodyPr anchorCtr="1" anchor="ctr" bIns="1075" lIns="90700" spcFirstLastPara="1" rIns="90700" wrap="square" tIns="10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69" name="Google Shape;769;p20"/>
            <p:cNvSpPr/>
            <p:nvPr/>
          </p:nvSpPr>
          <p:spPr>
            <a:xfrm>
              <a:off x="-741045" y="3013800"/>
              <a:ext cx="46800" cy="46800"/>
            </a:xfrm>
            <a:custGeom>
              <a:rect b="b" l="l" r="r" t="t"/>
              <a:pathLst>
                <a:path extrusionOk="0" h="130" w="130">
                  <a:moveTo>
                    <a:pt x="130" y="130"/>
                  </a:moveTo>
                  <a:lnTo>
                    <a:pt x="0" y="0"/>
                  </a:lnTo>
                  <a:lnTo>
                    <a:pt x="130" y="130"/>
                  </a:lnTo>
                  <a:close/>
                </a:path>
              </a:pathLst>
            </a:custGeom>
            <a:noFill/>
            <a:ln cap="flat" cmpd="sng" w="9525">
              <a:solidFill>
                <a:srgbClr val="FFFFFF"/>
              </a:solidFill>
              <a:prstDash val="solid"/>
              <a:bevel/>
              <a:headEnd len="sm" w="sm" type="none"/>
              <a:tailEnd len="sm" w="sm" type="none"/>
            </a:ln>
          </p:spPr>
          <p:txBody>
            <a:bodyPr anchorCtr="1" anchor="ctr" bIns="1075" lIns="90700" spcFirstLastPara="1" rIns="90700" wrap="square" tIns="10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70" name="Google Shape;770;p20"/>
            <p:cNvSpPr/>
            <p:nvPr/>
          </p:nvSpPr>
          <p:spPr>
            <a:xfrm>
              <a:off x="-839685" y="3013800"/>
              <a:ext cx="47160" cy="46800"/>
            </a:xfrm>
            <a:custGeom>
              <a:rect b="b" l="l" r="r" t="t"/>
              <a:pathLst>
                <a:path extrusionOk="0" h="130" w="131">
                  <a:moveTo>
                    <a:pt x="131" y="0"/>
                  </a:moveTo>
                  <a:lnTo>
                    <a:pt x="0" y="130"/>
                  </a:lnTo>
                  <a:lnTo>
                    <a:pt x="131" y="0"/>
                  </a:lnTo>
                  <a:close/>
                </a:path>
              </a:pathLst>
            </a:custGeom>
            <a:noFill/>
            <a:ln cap="flat" cmpd="sng" w="9525">
              <a:solidFill>
                <a:srgbClr val="FFFFFF"/>
              </a:solidFill>
              <a:prstDash val="solid"/>
              <a:bevel/>
              <a:headEnd len="sm" w="sm" type="none"/>
              <a:tailEnd len="sm" w="sm" type="none"/>
            </a:ln>
          </p:spPr>
          <p:txBody>
            <a:bodyPr anchorCtr="1" anchor="ctr" bIns="1075" lIns="90700" spcFirstLastPara="1" rIns="90700" wrap="square" tIns="10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71" name="Google Shape;771;p20"/>
            <p:cNvSpPr/>
            <p:nvPr/>
          </p:nvSpPr>
          <p:spPr>
            <a:xfrm>
              <a:off x="-839685" y="3013800"/>
              <a:ext cx="47160" cy="46800"/>
            </a:xfrm>
            <a:custGeom>
              <a:rect b="b" l="l" r="r" t="t"/>
              <a:pathLst>
                <a:path extrusionOk="0" h="130" w="131">
                  <a:moveTo>
                    <a:pt x="131" y="130"/>
                  </a:moveTo>
                  <a:lnTo>
                    <a:pt x="0" y="0"/>
                  </a:lnTo>
                  <a:lnTo>
                    <a:pt x="131" y="130"/>
                  </a:lnTo>
                  <a:close/>
                </a:path>
              </a:pathLst>
            </a:custGeom>
            <a:noFill/>
            <a:ln cap="flat" cmpd="sng" w="9525">
              <a:solidFill>
                <a:srgbClr val="FFFFFF"/>
              </a:solidFill>
              <a:prstDash val="solid"/>
              <a:bevel/>
              <a:headEnd len="sm" w="sm" type="none"/>
              <a:tailEnd len="sm" w="sm" type="none"/>
            </a:ln>
          </p:spPr>
          <p:txBody>
            <a:bodyPr anchorCtr="1" anchor="ctr" bIns="1075" lIns="90700" spcFirstLastPara="1" rIns="90700" wrap="square" tIns="10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grpSp>
      <p:sp>
        <p:nvSpPr>
          <p:cNvPr id="772" name="Google Shape;772;p20"/>
          <p:cNvSpPr/>
          <p:nvPr/>
        </p:nvSpPr>
        <p:spPr>
          <a:xfrm>
            <a:off x="7924150" y="657852"/>
            <a:ext cx="373244" cy="639347"/>
          </a:xfrm>
          <a:custGeom>
            <a:rect b="b" l="l" r="r" t="t"/>
            <a:pathLst>
              <a:path extrusionOk="0" h="2924" w="1707">
                <a:moveTo>
                  <a:pt x="207" y="2125"/>
                </a:moveTo>
                <a:cubicBezTo>
                  <a:pt x="207" y="2493"/>
                  <a:pt x="207" y="2494"/>
                  <a:pt x="0" y="2495"/>
                </a:cubicBezTo>
                <a:cubicBezTo>
                  <a:pt x="207" y="2496"/>
                  <a:pt x="207" y="2497"/>
                  <a:pt x="207" y="2865"/>
                </a:cubicBezTo>
                <a:cubicBezTo>
                  <a:pt x="208" y="2497"/>
                  <a:pt x="209" y="2496"/>
                  <a:pt x="414" y="2495"/>
                </a:cubicBezTo>
                <a:cubicBezTo>
                  <a:pt x="209" y="2494"/>
                  <a:pt x="208" y="2493"/>
                  <a:pt x="207" y="2125"/>
                </a:cubicBezTo>
                <a:moveTo>
                  <a:pt x="1419" y="15"/>
                </a:moveTo>
                <a:cubicBezTo>
                  <a:pt x="1419" y="527"/>
                  <a:pt x="1418" y="527"/>
                  <a:pt x="1131" y="529"/>
                </a:cubicBezTo>
                <a:cubicBezTo>
                  <a:pt x="1418" y="531"/>
                  <a:pt x="1419" y="532"/>
                  <a:pt x="1419" y="1043"/>
                </a:cubicBezTo>
                <a:cubicBezTo>
                  <a:pt x="1420" y="532"/>
                  <a:pt x="1420" y="531"/>
                  <a:pt x="1707" y="529"/>
                </a:cubicBezTo>
                <a:cubicBezTo>
                  <a:pt x="1420" y="527"/>
                  <a:pt x="1420" y="527"/>
                  <a:pt x="1419" y="15"/>
                </a:cubicBezTo>
                <a:moveTo>
                  <a:pt x="1707" y="1462"/>
                </a:moveTo>
                <a:cubicBezTo>
                  <a:pt x="892" y="1466"/>
                  <a:pt x="890" y="1469"/>
                  <a:pt x="889" y="2924"/>
                </a:cubicBezTo>
                <a:cubicBezTo>
                  <a:pt x="886" y="1469"/>
                  <a:pt x="884" y="1466"/>
                  <a:pt x="70" y="1462"/>
                </a:cubicBezTo>
                <a:cubicBezTo>
                  <a:pt x="884" y="1458"/>
                  <a:pt x="886" y="1455"/>
                  <a:pt x="889" y="0"/>
                </a:cubicBezTo>
                <a:cubicBezTo>
                  <a:pt x="890" y="1455"/>
                  <a:pt x="892" y="1458"/>
                  <a:pt x="1707" y="1462"/>
                </a:cubicBezTo>
                <a:close/>
              </a:path>
            </a:pathLst>
          </a:custGeom>
          <a:solidFill>
            <a:schemeClr val="dk1"/>
          </a:solidFill>
          <a:ln>
            <a:noFill/>
          </a:ln>
        </p:spPr>
        <p:txBody>
          <a:bodyPr anchorCtr="1" anchor="ctr" bIns="45000" lIns="90000" spcFirstLastPara="1" rIns="90000" wrap="square" tIns="450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73" name="Google Shape;773;p20"/>
          <p:cNvSpPr/>
          <p:nvPr/>
        </p:nvSpPr>
        <p:spPr>
          <a:xfrm>
            <a:off x="7155373" y="4111252"/>
            <a:ext cx="275593" cy="262034"/>
          </a:xfrm>
          <a:custGeom>
            <a:rect b="b" l="l" r="r" t="t"/>
            <a:pathLst>
              <a:path extrusionOk="0" h="2009" w="2113">
                <a:moveTo>
                  <a:pt x="1748" y="1410"/>
                </a:moveTo>
                <a:lnTo>
                  <a:pt x="1131" y="1177"/>
                </a:lnTo>
                <a:cubicBezTo>
                  <a:pt x="1129" y="1177"/>
                  <a:pt x="1127" y="1175"/>
                  <a:pt x="1126" y="1175"/>
                </a:cubicBezTo>
                <a:cubicBezTo>
                  <a:pt x="1131" y="1153"/>
                  <a:pt x="1146" y="1133"/>
                  <a:pt x="1169" y="1125"/>
                </a:cubicBezTo>
                <a:lnTo>
                  <a:pt x="2113" y="767"/>
                </a:lnTo>
                <a:lnTo>
                  <a:pt x="1164" y="1095"/>
                </a:lnTo>
                <a:cubicBezTo>
                  <a:pt x="1149" y="1100"/>
                  <a:pt x="1133" y="1100"/>
                  <a:pt x="1118" y="1094"/>
                </a:cubicBezTo>
                <a:lnTo>
                  <a:pt x="1484" y="598"/>
                </a:lnTo>
                <a:lnTo>
                  <a:pt x="1101" y="1086"/>
                </a:lnTo>
                <a:cubicBezTo>
                  <a:pt x="1084" y="1074"/>
                  <a:pt x="1072" y="1054"/>
                  <a:pt x="1072" y="1030"/>
                </a:cubicBezTo>
                <a:lnTo>
                  <a:pt x="1057" y="0"/>
                </a:lnTo>
                <a:lnTo>
                  <a:pt x="1041" y="1030"/>
                </a:lnTo>
                <a:cubicBezTo>
                  <a:pt x="1041" y="1054"/>
                  <a:pt x="1029" y="1074"/>
                  <a:pt x="1012" y="1086"/>
                </a:cubicBezTo>
                <a:lnTo>
                  <a:pt x="629" y="598"/>
                </a:lnTo>
                <a:lnTo>
                  <a:pt x="995" y="1094"/>
                </a:lnTo>
                <a:cubicBezTo>
                  <a:pt x="981" y="1100"/>
                  <a:pt x="965" y="1100"/>
                  <a:pt x="950" y="1095"/>
                </a:cubicBezTo>
                <a:lnTo>
                  <a:pt x="0" y="767"/>
                </a:lnTo>
                <a:lnTo>
                  <a:pt x="944" y="1125"/>
                </a:lnTo>
                <a:cubicBezTo>
                  <a:pt x="968" y="1133"/>
                  <a:pt x="983" y="1153"/>
                  <a:pt x="988" y="1175"/>
                </a:cubicBezTo>
                <a:cubicBezTo>
                  <a:pt x="986" y="1175"/>
                  <a:pt x="985" y="1177"/>
                  <a:pt x="983" y="1177"/>
                </a:cubicBezTo>
                <a:lnTo>
                  <a:pt x="365" y="1410"/>
                </a:lnTo>
                <a:lnTo>
                  <a:pt x="987" y="1197"/>
                </a:lnTo>
                <a:cubicBezTo>
                  <a:pt x="988" y="1196"/>
                  <a:pt x="988" y="1196"/>
                  <a:pt x="989" y="1196"/>
                </a:cubicBezTo>
                <a:cubicBezTo>
                  <a:pt x="988" y="1208"/>
                  <a:pt x="984" y="1220"/>
                  <a:pt x="976" y="1231"/>
                </a:cubicBezTo>
                <a:lnTo>
                  <a:pt x="403" y="2009"/>
                </a:lnTo>
                <a:lnTo>
                  <a:pt x="1002" y="1247"/>
                </a:lnTo>
                <a:cubicBezTo>
                  <a:pt x="1013" y="1233"/>
                  <a:pt x="1028" y="1224"/>
                  <a:pt x="1043" y="1222"/>
                </a:cubicBezTo>
                <a:cubicBezTo>
                  <a:pt x="1045" y="1227"/>
                  <a:pt x="1047" y="1232"/>
                  <a:pt x="1047" y="1239"/>
                </a:cubicBezTo>
                <a:lnTo>
                  <a:pt x="1057" y="1913"/>
                </a:lnTo>
                <a:lnTo>
                  <a:pt x="1067" y="1239"/>
                </a:lnTo>
                <a:cubicBezTo>
                  <a:pt x="1067" y="1232"/>
                  <a:pt x="1068" y="1227"/>
                  <a:pt x="1071" y="1222"/>
                </a:cubicBezTo>
                <a:cubicBezTo>
                  <a:pt x="1086" y="1224"/>
                  <a:pt x="1101" y="1233"/>
                  <a:pt x="1112" y="1247"/>
                </a:cubicBezTo>
                <a:lnTo>
                  <a:pt x="1710" y="2009"/>
                </a:lnTo>
                <a:lnTo>
                  <a:pt x="1138" y="1231"/>
                </a:lnTo>
                <a:cubicBezTo>
                  <a:pt x="1130" y="1220"/>
                  <a:pt x="1125" y="1208"/>
                  <a:pt x="1125" y="1196"/>
                </a:cubicBezTo>
                <a:cubicBezTo>
                  <a:pt x="1125" y="1196"/>
                  <a:pt x="1126" y="1196"/>
                  <a:pt x="1127" y="1197"/>
                </a:cubicBezTo>
                <a:lnTo>
                  <a:pt x="1748" y="1410"/>
                </a:lnTo>
                <a:close/>
              </a:path>
            </a:pathLst>
          </a:custGeom>
          <a:solidFill>
            <a:schemeClr val="dk1"/>
          </a:solidFill>
          <a:ln cap="flat" cmpd="sng" w="9525">
            <a:solidFill>
              <a:schemeClr val="dk1"/>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74" name="Google Shape;774;p20"/>
          <p:cNvSpPr/>
          <p:nvPr/>
        </p:nvSpPr>
        <p:spPr>
          <a:xfrm>
            <a:off x="7588654" y="4115817"/>
            <a:ext cx="275593" cy="298685"/>
          </a:xfrm>
          <a:custGeom>
            <a:rect b="b" l="l" r="r" t="t"/>
            <a:pathLst>
              <a:path extrusionOk="0" h="2290" w="2113">
                <a:moveTo>
                  <a:pt x="1163" y="1194"/>
                </a:moveTo>
                <a:lnTo>
                  <a:pt x="2113" y="1522"/>
                </a:lnTo>
                <a:lnTo>
                  <a:pt x="1169" y="1164"/>
                </a:lnTo>
                <a:cubicBezTo>
                  <a:pt x="1157" y="1160"/>
                  <a:pt x="1148" y="1153"/>
                  <a:pt x="1140" y="1145"/>
                </a:cubicBezTo>
                <a:cubicBezTo>
                  <a:pt x="1148" y="1136"/>
                  <a:pt x="1157" y="1130"/>
                  <a:pt x="1169" y="1125"/>
                </a:cubicBezTo>
                <a:lnTo>
                  <a:pt x="2113" y="768"/>
                </a:lnTo>
                <a:lnTo>
                  <a:pt x="1163" y="1095"/>
                </a:lnTo>
                <a:cubicBezTo>
                  <a:pt x="1149" y="1099"/>
                  <a:pt x="1137" y="1099"/>
                  <a:pt x="1124" y="1096"/>
                </a:cubicBezTo>
                <a:cubicBezTo>
                  <a:pt x="1124" y="1083"/>
                  <a:pt x="1128" y="1070"/>
                  <a:pt x="1137" y="1059"/>
                </a:cubicBezTo>
                <a:lnTo>
                  <a:pt x="1709" y="279"/>
                </a:lnTo>
                <a:lnTo>
                  <a:pt x="1111" y="1043"/>
                </a:lnTo>
                <a:cubicBezTo>
                  <a:pt x="1103" y="1053"/>
                  <a:pt x="1092" y="1060"/>
                  <a:pt x="1081" y="1065"/>
                </a:cubicBezTo>
                <a:cubicBezTo>
                  <a:pt x="1075" y="1054"/>
                  <a:pt x="1072" y="1043"/>
                  <a:pt x="1071" y="1030"/>
                </a:cubicBezTo>
                <a:lnTo>
                  <a:pt x="1056" y="0"/>
                </a:lnTo>
                <a:lnTo>
                  <a:pt x="1041" y="1030"/>
                </a:lnTo>
                <a:cubicBezTo>
                  <a:pt x="1041" y="1043"/>
                  <a:pt x="1037" y="1054"/>
                  <a:pt x="1031" y="1065"/>
                </a:cubicBezTo>
                <a:cubicBezTo>
                  <a:pt x="1020" y="1060"/>
                  <a:pt x="1009" y="1053"/>
                  <a:pt x="1001" y="1043"/>
                </a:cubicBezTo>
                <a:lnTo>
                  <a:pt x="403" y="279"/>
                </a:lnTo>
                <a:lnTo>
                  <a:pt x="975" y="1059"/>
                </a:lnTo>
                <a:cubicBezTo>
                  <a:pt x="984" y="1070"/>
                  <a:pt x="988" y="1083"/>
                  <a:pt x="988" y="1096"/>
                </a:cubicBezTo>
                <a:cubicBezTo>
                  <a:pt x="975" y="1099"/>
                  <a:pt x="962" y="1099"/>
                  <a:pt x="949" y="1095"/>
                </a:cubicBezTo>
                <a:lnTo>
                  <a:pt x="0" y="768"/>
                </a:lnTo>
                <a:lnTo>
                  <a:pt x="943" y="1125"/>
                </a:lnTo>
                <a:cubicBezTo>
                  <a:pt x="956" y="1130"/>
                  <a:pt x="964" y="1136"/>
                  <a:pt x="972" y="1145"/>
                </a:cubicBezTo>
                <a:cubicBezTo>
                  <a:pt x="964" y="1153"/>
                  <a:pt x="956" y="1160"/>
                  <a:pt x="943" y="1164"/>
                </a:cubicBezTo>
                <a:lnTo>
                  <a:pt x="0" y="1522"/>
                </a:lnTo>
                <a:lnTo>
                  <a:pt x="949" y="1194"/>
                </a:lnTo>
                <a:cubicBezTo>
                  <a:pt x="962" y="1190"/>
                  <a:pt x="975" y="1190"/>
                  <a:pt x="988" y="1194"/>
                </a:cubicBezTo>
                <a:cubicBezTo>
                  <a:pt x="988" y="1207"/>
                  <a:pt x="984" y="1220"/>
                  <a:pt x="975" y="1231"/>
                </a:cubicBezTo>
                <a:lnTo>
                  <a:pt x="403" y="2010"/>
                </a:lnTo>
                <a:lnTo>
                  <a:pt x="1001" y="1246"/>
                </a:lnTo>
                <a:cubicBezTo>
                  <a:pt x="1009" y="1236"/>
                  <a:pt x="1020" y="1229"/>
                  <a:pt x="1031" y="1225"/>
                </a:cubicBezTo>
                <a:cubicBezTo>
                  <a:pt x="1037" y="1235"/>
                  <a:pt x="1041" y="1246"/>
                  <a:pt x="1041" y="1259"/>
                </a:cubicBezTo>
                <a:lnTo>
                  <a:pt x="1056" y="2290"/>
                </a:lnTo>
                <a:lnTo>
                  <a:pt x="1071" y="1259"/>
                </a:lnTo>
                <a:cubicBezTo>
                  <a:pt x="1072" y="1246"/>
                  <a:pt x="1075" y="1235"/>
                  <a:pt x="1081" y="1225"/>
                </a:cubicBezTo>
                <a:cubicBezTo>
                  <a:pt x="1092" y="1229"/>
                  <a:pt x="1103" y="1236"/>
                  <a:pt x="1111" y="1246"/>
                </a:cubicBezTo>
                <a:lnTo>
                  <a:pt x="1709" y="2010"/>
                </a:lnTo>
                <a:lnTo>
                  <a:pt x="1137" y="1231"/>
                </a:lnTo>
                <a:cubicBezTo>
                  <a:pt x="1128" y="1220"/>
                  <a:pt x="1124" y="1207"/>
                  <a:pt x="1124" y="1194"/>
                </a:cubicBezTo>
                <a:cubicBezTo>
                  <a:pt x="1137" y="1190"/>
                  <a:pt x="1149" y="1190"/>
                  <a:pt x="1163" y="1194"/>
                </a:cubicBezTo>
                <a:close/>
              </a:path>
            </a:pathLst>
          </a:custGeom>
          <a:solidFill>
            <a:schemeClr val="dk1"/>
          </a:solidFill>
          <a:ln cap="flat" cmpd="sng" w="9525">
            <a:solidFill>
              <a:schemeClr val="dk1"/>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75" name="Google Shape;775;p20"/>
          <p:cNvSpPr/>
          <p:nvPr/>
        </p:nvSpPr>
        <p:spPr>
          <a:xfrm>
            <a:off x="8021805" y="4115164"/>
            <a:ext cx="275593" cy="293728"/>
          </a:xfrm>
          <a:custGeom>
            <a:rect b="b" l="l" r="r" t="t"/>
            <a:pathLst>
              <a:path extrusionOk="0" h="2252" w="2113">
                <a:moveTo>
                  <a:pt x="1056" y="1657"/>
                </a:moveTo>
                <a:cubicBezTo>
                  <a:pt x="1053" y="1657"/>
                  <a:pt x="1051" y="1657"/>
                  <a:pt x="1047" y="1657"/>
                </a:cubicBezTo>
                <a:lnTo>
                  <a:pt x="1056" y="2252"/>
                </a:lnTo>
                <a:lnTo>
                  <a:pt x="1065" y="1657"/>
                </a:lnTo>
                <a:cubicBezTo>
                  <a:pt x="1062" y="1657"/>
                  <a:pt x="1059" y="1657"/>
                  <a:pt x="1056" y="1657"/>
                </a:cubicBezTo>
                <a:moveTo>
                  <a:pt x="575" y="1315"/>
                </a:moveTo>
                <a:lnTo>
                  <a:pt x="44" y="1516"/>
                </a:lnTo>
                <a:lnTo>
                  <a:pt x="580" y="1331"/>
                </a:lnTo>
                <a:cubicBezTo>
                  <a:pt x="578" y="1326"/>
                  <a:pt x="576" y="1321"/>
                  <a:pt x="575" y="1315"/>
                </a:cubicBezTo>
                <a:moveTo>
                  <a:pt x="751" y="735"/>
                </a:moveTo>
                <a:lnTo>
                  <a:pt x="431" y="326"/>
                </a:lnTo>
                <a:lnTo>
                  <a:pt x="739" y="745"/>
                </a:lnTo>
                <a:cubicBezTo>
                  <a:pt x="743" y="741"/>
                  <a:pt x="747" y="739"/>
                  <a:pt x="751" y="735"/>
                </a:cubicBezTo>
                <a:moveTo>
                  <a:pt x="1538" y="1315"/>
                </a:moveTo>
                <a:cubicBezTo>
                  <a:pt x="1536" y="1321"/>
                  <a:pt x="1535" y="1326"/>
                  <a:pt x="1532" y="1331"/>
                </a:cubicBezTo>
                <a:lnTo>
                  <a:pt x="2069" y="1516"/>
                </a:lnTo>
                <a:lnTo>
                  <a:pt x="1538" y="1315"/>
                </a:lnTo>
                <a:moveTo>
                  <a:pt x="1374" y="745"/>
                </a:moveTo>
                <a:lnTo>
                  <a:pt x="1682" y="326"/>
                </a:lnTo>
                <a:lnTo>
                  <a:pt x="1361" y="735"/>
                </a:lnTo>
                <a:cubicBezTo>
                  <a:pt x="1365" y="739"/>
                  <a:pt x="1369" y="741"/>
                  <a:pt x="1374" y="745"/>
                </a:cubicBezTo>
                <a:moveTo>
                  <a:pt x="1056" y="0"/>
                </a:moveTo>
                <a:lnTo>
                  <a:pt x="1072" y="1031"/>
                </a:lnTo>
                <a:cubicBezTo>
                  <a:pt x="1072" y="1077"/>
                  <a:pt x="1119" y="1110"/>
                  <a:pt x="1163" y="1096"/>
                </a:cubicBezTo>
                <a:lnTo>
                  <a:pt x="2113" y="767"/>
                </a:lnTo>
                <a:lnTo>
                  <a:pt x="1169" y="1125"/>
                </a:lnTo>
                <a:cubicBezTo>
                  <a:pt x="1125" y="1141"/>
                  <a:pt x="1110" y="1194"/>
                  <a:pt x="1137" y="1231"/>
                </a:cubicBezTo>
                <a:lnTo>
                  <a:pt x="1710" y="2010"/>
                </a:lnTo>
                <a:lnTo>
                  <a:pt x="1111" y="1247"/>
                </a:lnTo>
                <a:cubicBezTo>
                  <a:pt x="1084" y="1211"/>
                  <a:pt x="1029" y="1211"/>
                  <a:pt x="1001" y="1247"/>
                </a:cubicBezTo>
                <a:lnTo>
                  <a:pt x="403" y="2010"/>
                </a:lnTo>
                <a:lnTo>
                  <a:pt x="975" y="1231"/>
                </a:lnTo>
                <a:cubicBezTo>
                  <a:pt x="1003" y="1194"/>
                  <a:pt x="988" y="1141"/>
                  <a:pt x="944" y="1125"/>
                </a:cubicBezTo>
                <a:lnTo>
                  <a:pt x="0" y="767"/>
                </a:lnTo>
                <a:lnTo>
                  <a:pt x="949" y="1096"/>
                </a:lnTo>
                <a:cubicBezTo>
                  <a:pt x="994" y="1110"/>
                  <a:pt x="1040" y="1077"/>
                  <a:pt x="1041" y="1031"/>
                </a:cubicBezTo>
                <a:lnTo>
                  <a:pt x="1056" y="0"/>
                </a:lnTo>
                <a:close/>
              </a:path>
            </a:pathLst>
          </a:custGeom>
          <a:solidFill>
            <a:schemeClr val="dk1"/>
          </a:solidFill>
          <a:ln cap="flat" cmpd="sng" w="9525">
            <a:solidFill>
              <a:schemeClr val="dk1"/>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grpSp>
        <p:nvGrpSpPr>
          <p:cNvPr id="776" name="Google Shape;776;p20"/>
          <p:cNvGrpSpPr/>
          <p:nvPr/>
        </p:nvGrpSpPr>
        <p:grpSpPr>
          <a:xfrm>
            <a:off x="833519" y="655625"/>
            <a:ext cx="865908" cy="794989"/>
            <a:chOff x="7022997" y="3254128"/>
            <a:chExt cx="1259503" cy="1156348"/>
          </a:xfrm>
        </p:grpSpPr>
        <p:sp>
          <p:nvSpPr>
            <p:cNvPr id="777" name="Google Shape;777;p20"/>
            <p:cNvSpPr/>
            <p:nvPr/>
          </p:nvSpPr>
          <p:spPr>
            <a:xfrm>
              <a:off x="7022997" y="3254128"/>
              <a:ext cx="1259503" cy="882156"/>
            </a:xfrm>
            <a:custGeom>
              <a:rect b="b" l="l" r="r" t="t"/>
              <a:pathLst>
                <a:path extrusionOk="0" h="1599" w="2283">
                  <a:moveTo>
                    <a:pt x="1381" y="1599"/>
                  </a:moveTo>
                  <a:cubicBezTo>
                    <a:pt x="1286" y="1599"/>
                    <a:pt x="1188" y="1584"/>
                    <a:pt x="1090" y="1553"/>
                  </a:cubicBezTo>
                  <a:cubicBezTo>
                    <a:pt x="929" y="1500"/>
                    <a:pt x="783" y="1368"/>
                    <a:pt x="718" y="1220"/>
                  </a:cubicBezTo>
                  <a:cubicBezTo>
                    <a:pt x="669" y="1107"/>
                    <a:pt x="668" y="993"/>
                    <a:pt x="715" y="889"/>
                  </a:cubicBezTo>
                  <a:cubicBezTo>
                    <a:pt x="765" y="792"/>
                    <a:pt x="855" y="713"/>
                    <a:pt x="948" y="690"/>
                  </a:cubicBezTo>
                  <a:cubicBezTo>
                    <a:pt x="1017" y="672"/>
                    <a:pt x="1086" y="684"/>
                    <a:pt x="1146" y="726"/>
                  </a:cubicBezTo>
                  <a:cubicBezTo>
                    <a:pt x="1187" y="746"/>
                    <a:pt x="1196" y="808"/>
                    <a:pt x="1204" y="861"/>
                  </a:cubicBezTo>
                  <a:cubicBezTo>
                    <a:pt x="1206" y="876"/>
                    <a:pt x="1208" y="890"/>
                    <a:pt x="1210" y="903"/>
                  </a:cubicBezTo>
                  <a:cubicBezTo>
                    <a:pt x="1218" y="927"/>
                    <a:pt x="1231" y="944"/>
                    <a:pt x="1252" y="955"/>
                  </a:cubicBezTo>
                  <a:cubicBezTo>
                    <a:pt x="1299" y="978"/>
                    <a:pt x="1366" y="955"/>
                    <a:pt x="1386" y="947"/>
                  </a:cubicBezTo>
                  <a:cubicBezTo>
                    <a:pt x="1470" y="915"/>
                    <a:pt x="1525" y="844"/>
                    <a:pt x="1554" y="730"/>
                  </a:cubicBezTo>
                  <a:cubicBezTo>
                    <a:pt x="1601" y="435"/>
                    <a:pt x="1426" y="149"/>
                    <a:pt x="1139" y="49"/>
                  </a:cubicBezTo>
                  <a:cubicBezTo>
                    <a:pt x="896" y="-24"/>
                    <a:pt x="640" y="23"/>
                    <a:pt x="419" y="183"/>
                  </a:cubicBezTo>
                  <a:cubicBezTo>
                    <a:pt x="200" y="345"/>
                    <a:pt x="67" y="565"/>
                    <a:pt x="15" y="857"/>
                  </a:cubicBezTo>
                  <a:lnTo>
                    <a:pt x="0" y="854"/>
                  </a:lnTo>
                  <a:cubicBezTo>
                    <a:pt x="54" y="558"/>
                    <a:pt x="188" y="334"/>
                    <a:pt x="410" y="171"/>
                  </a:cubicBezTo>
                  <a:cubicBezTo>
                    <a:pt x="635" y="8"/>
                    <a:pt x="895" y="-40"/>
                    <a:pt x="1143" y="35"/>
                  </a:cubicBezTo>
                  <a:cubicBezTo>
                    <a:pt x="1438" y="137"/>
                    <a:pt x="1617" y="431"/>
                    <a:pt x="1568" y="734"/>
                  </a:cubicBezTo>
                  <a:cubicBezTo>
                    <a:pt x="1538" y="853"/>
                    <a:pt x="1480" y="928"/>
                    <a:pt x="1391" y="961"/>
                  </a:cubicBezTo>
                  <a:cubicBezTo>
                    <a:pt x="1370" y="969"/>
                    <a:pt x="1298" y="994"/>
                    <a:pt x="1245" y="969"/>
                  </a:cubicBezTo>
                  <a:cubicBezTo>
                    <a:pt x="1221" y="956"/>
                    <a:pt x="1204" y="935"/>
                    <a:pt x="1196" y="907"/>
                  </a:cubicBezTo>
                  <a:cubicBezTo>
                    <a:pt x="1193" y="893"/>
                    <a:pt x="1191" y="878"/>
                    <a:pt x="1189" y="864"/>
                  </a:cubicBezTo>
                  <a:cubicBezTo>
                    <a:pt x="1181" y="811"/>
                    <a:pt x="1173" y="757"/>
                    <a:pt x="1139" y="739"/>
                  </a:cubicBezTo>
                  <a:cubicBezTo>
                    <a:pt x="1081" y="700"/>
                    <a:pt x="1017" y="688"/>
                    <a:pt x="951" y="704"/>
                  </a:cubicBezTo>
                  <a:cubicBezTo>
                    <a:pt x="863" y="727"/>
                    <a:pt x="776" y="802"/>
                    <a:pt x="729" y="896"/>
                  </a:cubicBezTo>
                  <a:cubicBezTo>
                    <a:pt x="684" y="995"/>
                    <a:pt x="685" y="1105"/>
                    <a:pt x="732" y="1213"/>
                  </a:cubicBezTo>
                  <a:cubicBezTo>
                    <a:pt x="796" y="1359"/>
                    <a:pt x="938" y="1486"/>
                    <a:pt x="1095" y="1539"/>
                  </a:cubicBezTo>
                  <a:cubicBezTo>
                    <a:pt x="1340" y="1616"/>
                    <a:pt x="1580" y="1595"/>
                    <a:pt x="1791" y="1478"/>
                  </a:cubicBezTo>
                  <a:cubicBezTo>
                    <a:pt x="2028" y="1347"/>
                    <a:pt x="2193" y="1132"/>
                    <a:pt x="2269" y="854"/>
                  </a:cubicBezTo>
                  <a:lnTo>
                    <a:pt x="2283" y="858"/>
                  </a:lnTo>
                  <a:cubicBezTo>
                    <a:pt x="2206" y="1140"/>
                    <a:pt x="2038" y="1359"/>
                    <a:pt x="1798" y="1491"/>
                  </a:cubicBezTo>
                  <a:cubicBezTo>
                    <a:pt x="1668" y="1563"/>
                    <a:pt x="1527" y="1599"/>
                    <a:pt x="1381" y="1599"/>
                  </a:cubicBezTo>
                  <a:close/>
                </a:path>
              </a:pathLst>
            </a:custGeom>
            <a:solidFill>
              <a:srgbClr val="FFFFFF"/>
            </a:solidFill>
            <a:ln>
              <a:noFill/>
            </a:ln>
          </p:spPr>
          <p:txBody>
            <a:bodyPr anchorCtr="1" anchor="ctr" bIns="45000" lIns="90000" spcFirstLastPara="1" rIns="90000" wrap="square" tIns="450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78" name="Google Shape;778;p20"/>
            <p:cNvSpPr/>
            <p:nvPr/>
          </p:nvSpPr>
          <p:spPr>
            <a:xfrm>
              <a:off x="7022997" y="3325296"/>
              <a:ext cx="1259503" cy="878294"/>
            </a:xfrm>
            <a:custGeom>
              <a:rect b="b" l="l" r="r" t="t"/>
              <a:pathLst>
                <a:path extrusionOk="0" h="1592" w="2283">
                  <a:moveTo>
                    <a:pt x="1357" y="1592"/>
                  </a:moveTo>
                  <a:cubicBezTo>
                    <a:pt x="1266" y="1592"/>
                    <a:pt x="1176" y="1577"/>
                    <a:pt x="1090" y="1547"/>
                  </a:cubicBezTo>
                  <a:cubicBezTo>
                    <a:pt x="929" y="1494"/>
                    <a:pt x="783" y="1363"/>
                    <a:pt x="718" y="1214"/>
                  </a:cubicBezTo>
                  <a:cubicBezTo>
                    <a:pt x="669" y="1101"/>
                    <a:pt x="668" y="987"/>
                    <a:pt x="715" y="884"/>
                  </a:cubicBezTo>
                  <a:cubicBezTo>
                    <a:pt x="761" y="791"/>
                    <a:pt x="847" y="718"/>
                    <a:pt x="938" y="692"/>
                  </a:cubicBezTo>
                  <a:cubicBezTo>
                    <a:pt x="1010" y="672"/>
                    <a:pt x="1082" y="681"/>
                    <a:pt x="1146" y="720"/>
                  </a:cubicBezTo>
                  <a:cubicBezTo>
                    <a:pt x="1187" y="741"/>
                    <a:pt x="1196" y="802"/>
                    <a:pt x="1204" y="856"/>
                  </a:cubicBezTo>
                  <a:cubicBezTo>
                    <a:pt x="1206" y="870"/>
                    <a:pt x="1208" y="885"/>
                    <a:pt x="1210" y="898"/>
                  </a:cubicBezTo>
                  <a:cubicBezTo>
                    <a:pt x="1218" y="921"/>
                    <a:pt x="1231" y="939"/>
                    <a:pt x="1252" y="949"/>
                  </a:cubicBezTo>
                  <a:cubicBezTo>
                    <a:pt x="1299" y="972"/>
                    <a:pt x="1366" y="949"/>
                    <a:pt x="1386" y="941"/>
                  </a:cubicBezTo>
                  <a:cubicBezTo>
                    <a:pt x="1470" y="910"/>
                    <a:pt x="1525" y="839"/>
                    <a:pt x="1554" y="725"/>
                  </a:cubicBezTo>
                  <a:cubicBezTo>
                    <a:pt x="1601" y="425"/>
                    <a:pt x="1427" y="143"/>
                    <a:pt x="1139" y="55"/>
                  </a:cubicBezTo>
                  <a:cubicBezTo>
                    <a:pt x="853" y="-40"/>
                    <a:pt x="546" y="37"/>
                    <a:pt x="321" y="264"/>
                  </a:cubicBezTo>
                  <a:cubicBezTo>
                    <a:pt x="153" y="432"/>
                    <a:pt x="50" y="630"/>
                    <a:pt x="15" y="851"/>
                  </a:cubicBezTo>
                  <a:lnTo>
                    <a:pt x="0" y="848"/>
                  </a:lnTo>
                  <a:cubicBezTo>
                    <a:pt x="35" y="624"/>
                    <a:pt x="139" y="423"/>
                    <a:pt x="310" y="252"/>
                  </a:cubicBezTo>
                  <a:cubicBezTo>
                    <a:pt x="540" y="23"/>
                    <a:pt x="852" y="-56"/>
                    <a:pt x="1144" y="41"/>
                  </a:cubicBezTo>
                  <a:cubicBezTo>
                    <a:pt x="1439" y="131"/>
                    <a:pt x="1618" y="420"/>
                    <a:pt x="1568" y="728"/>
                  </a:cubicBezTo>
                  <a:cubicBezTo>
                    <a:pt x="1538" y="848"/>
                    <a:pt x="1480" y="922"/>
                    <a:pt x="1391" y="956"/>
                  </a:cubicBezTo>
                  <a:cubicBezTo>
                    <a:pt x="1370" y="964"/>
                    <a:pt x="1298" y="989"/>
                    <a:pt x="1245" y="962"/>
                  </a:cubicBezTo>
                  <a:cubicBezTo>
                    <a:pt x="1221" y="951"/>
                    <a:pt x="1204" y="930"/>
                    <a:pt x="1196" y="901"/>
                  </a:cubicBezTo>
                  <a:cubicBezTo>
                    <a:pt x="1193" y="887"/>
                    <a:pt x="1191" y="873"/>
                    <a:pt x="1189" y="858"/>
                  </a:cubicBezTo>
                  <a:cubicBezTo>
                    <a:pt x="1181" y="806"/>
                    <a:pt x="1173" y="751"/>
                    <a:pt x="1139" y="734"/>
                  </a:cubicBezTo>
                  <a:cubicBezTo>
                    <a:pt x="1078" y="697"/>
                    <a:pt x="1010" y="687"/>
                    <a:pt x="942" y="706"/>
                  </a:cubicBezTo>
                  <a:cubicBezTo>
                    <a:pt x="855" y="731"/>
                    <a:pt x="773" y="802"/>
                    <a:pt x="729" y="890"/>
                  </a:cubicBezTo>
                  <a:cubicBezTo>
                    <a:pt x="684" y="990"/>
                    <a:pt x="685" y="1100"/>
                    <a:pt x="732" y="1208"/>
                  </a:cubicBezTo>
                  <a:cubicBezTo>
                    <a:pt x="796" y="1353"/>
                    <a:pt x="938" y="1481"/>
                    <a:pt x="1095" y="1533"/>
                  </a:cubicBezTo>
                  <a:cubicBezTo>
                    <a:pt x="1322" y="1611"/>
                    <a:pt x="1580" y="1583"/>
                    <a:pt x="1806" y="1456"/>
                  </a:cubicBezTo>
                  <a:cubicBezTo>
                    <a:pt x="2041" y="1323"/>
                    <a:pt x="2214" y="1096"/>
                    <a:pt x="2269" y="848"/>
                  </a:cubicBezTo>
                  <a:lnTo>
                    <a:pt x="2283" y="852"/>
                  </a:lnTo>
                  <a:cubicBezTo>
                    <a:pt x="2227" y="1108"/>
                    <a:pt x="2056" y="1332"/>
                    <a:pt x="1813" y="1470"/>
                  </a:cubicBezTo>
                  <a:cubicBezTo>
                    <a:pt x="1669" y="1550"/>
                    <a:pt x="1513" y="1592"/>
                    <a:pt x="1357" y="1592"/>
                  </a:cubicBezTo>
                  <a:close/>
                </a:path>
              </a:pathLst>
            </a:custGeom>
            <a:solidFill>
              <a:srgbClr val="FFFFFF"/>
            </a:solidFill>
            <a:ln>
              <a:noFill/>
            </a:ln>
          </p:spPr>
          <p:txBody>
            <a:bodyPr anchorCtr="1" anchor="ctr" bIns="45000" lIns="90000" spcFirstLastPara="1" rIns="90000" wrap="square" tIns="450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79" name="Google Shape;779;p20"/>
            <p:cNvSpPr/>
            <p:nvPr/>
          </p:nvSpPr>
          <p:spPr>
            <a:xfrm>
              <a:off x="7022997" y="3392051"/>
              <a:ext cx="1259503" cy="878846"/>
            </a:xfrm>
            <a:custGeom>
              <a:rect b="b" l="l" r="r" t="t"/>
              <a:pathLst>
                <a:path extrusionOk="0" h="1593" w="2283">
                  <a:moveTo>
                    <a:pt x="1357" y="1593"/>
                  </a:moveTo>
                  <a:cubicBezTo>
                    <a:pt x="1266" y="1593"/>
                    <a:pt x="1176" y="1580"/>
                    <a:pt x="1090" y="1550"/>
                  </a:cubicBezTo>
                  <a:cubicBezTo>
                    <a:pt x="859" y="1468"/>
                    <a:pt x="702" y="1286"/>
                    <a:pt x="678" y="1075"/>
                  </a:cubicBezTo>
                  <a:cubicBezTo>
                    <a:pt x="666" y="949"/>
                    <a:pt x="725" y="835"/>
                    <a:pt x="853" y="736"/>
                  </a:cubicBezTo>
                  <a:cubicBezTo>
                    <a:pt x="973" y="667"/>
                    <a:pt x="1074" y="659"/>
                    <a:pt x="1146" y="711"/>
                  </a:cubicBezTo>
                  <a:cubicBezTo>
                    <a:pt x="1188" y="752"/>
                    <a:pt x="1196" y="807"/>
                    <a:pt x="1204" y="860"/>
                  </a:cubicBezTo>
                  <a:cubicBezTo>
                    <a:pt x="1206" y="874"/>
                    <a:pt x="1208" y="887"/>
                    <a:pt x="1210" y="900"/>
                  </a:cubicBezTo>
                  <a:cubicBezTo>
                    <a:pt x="1223" y="946"/>
                    <a:pt x="1271" y="968"/>
                    <a:pt x="1314" y="968"/>
                  </a:cubicBezTo>
                  <a:cubicBezTo>
                    <a:pt x="1458" y="954"/>
                    <a:pt x="1533" y="830"/>
                    <a:pt x="1553" y="727"/>
                  </a:cubicBezTo>
                  <a:cubicBezTo>
                    <a:pt x="1588" y="467"/>
                    <a:pt x="1452" y="208"/>
                    <a:pt x="1212" y="82"/>
                  </a:cubicBezTo>
                  <a:cubicBezTo>
                    <a:pt x="1019" y="-15"/>
                    <a:pt x="780" y="-6"/>
                    <a:pt x="541" y="107"/>
                  </a:cubicBezTo>
                  <a:cubicBezTo>
                    <a:pt x="271" y="248"/>
                    <a:pt x="79" y="520"/>
                    <a:pt x="15" y="853"/>
                  </a:cubicBezTo>
                  <a:lnTo>
                    <a:pt x="0" y="851"/>
                  </a:lnTo>
                  <a:cubicBezTo>
                    <a:pt x="65" y="513"/>
                    <a:pt x="260" y="236"/>
                    <a:pt x="533" y="93"/>
                  </a:cubicBezTo>
                  <a:cubicBezTo>
                    <a:pt x="778" y="-21"/>
                    <a:pt x="1021" y="-30"/>
                    <a:pt x="1219" y="68"/>
                  </a:cubicBezTo>
                  <a:cubicBezTo>
                    <a:pt x="1464" y="198"/>
                    <a:pt x="1605" y="463"/>
                    <a:pt x="1568" y="730"/>
                  </a:cubicBezTo>
                  <a:cubicBezTo>
                    <a:pt x="1540" y="872"/>
                    <a:pt x="1441" y="971"/>
                    <a:pt x="1315" y="983"/>
                  </a:cubicBezTo>
                  <a:lnTo>
                    <a:pt x="1315" y="983"/>
                  </a:lnTo>
                  <a:cubicBezTo>
                    <a:pt x="1265" y="983"/>
                    <a:pt x="1210" y="959"/>
                    <a:pt x="1196" y="904"/>
                  </a:cubicBezTo>
                  <a:cubicBezTo>
                    <a:pt x="1193" y="890"/>
                    <a:pt x="1191" y="876"/>
                    <a:pt x="1189" y="862"/>
                  </a:cubicBezTo>
                  <a:cubicBezTo>
                    <a:pt x="1181" y="811"/>
                    <a:pt x="1173" y="759"/>
                    <a:pt x="1136" y="722"/>
                  </a:cubicBezTo>
                  <a:cubicBezTo>
                    <a:pt x="1052" y="662"/>
                    <a:pt x="941" y="703"/>
                    <a:pt x="861" y="748"/>
                  </a:cubicBezTo>
                  <a:cubicBezTo>
                    <a:pt x="739" y="843"/>
                    <a:pt x="682" y="953"/>
                    <a:pt x="693" y="1073"/>
                  </a:cubicBezTo>
                  <a:cubicBezTo>
                    <a:pt x="716" y="1279"/>
                    <a:pt x="870" y="1456"/>
                    <a:pt x="1095" y="1535"/>
                  </a:cubicBezTo>
                  <a:cubicBezTo>
                    <a:pt x="1322" y="1613"/>
                    <a:pt x="1581" y="1585"/>
                    <a:pt x="1806" y="1459"/>
                  </a:cubicBezTo>
                  <a:cubicBezTo>
                    <a:pt x="2041" y="1326"/>
                    <a:pt x="2214" y="1098"/>
                    <a:pt x="2269" y="850"/>
                  </a:cubicBezTo>
                  <a:lnTo>
                    <a:pt x="2283" y="853"/>
                  </a:lnTo>
                  <a:cubicBezTo>
                    <a:pt x="2227" y="1110"/>
                    <a:pt x="2056" y="1335"/>
                    <a:pt x="1813" y="1471"/>
                  </a:cubicBezTo>
                  <a:cubicBezTo>
                    <a:pt x="1669" y="1552"/>
                    <a:pt x="1513" y="1593"/>
                    <a:pt x="1357" y="1593"/>
                  </a:cubicBezTo>
                  <a:close/>
                </a:path>
              </a:pathLst>
            </a:custGeom>
            <a:solidFill>
              <a:srgbClr val="FFFFFF"/>
            </a:solidFill>
            <a:ln>
              <a:noFill/>
            </a:ln>
          </p:spPr>
          <p:txBody>
            <a:bodyPr anchorCtr="1" anchor="ctr" bIns="45000" lIns="90000" spcFirstLastPara="1" rIns="90000" wrap="square" tIns="450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80" name="Google Shape;780;p20"/>
            <p:cNvSpPr/>
            <p:nvPr/>
          </p:nvSpPr>
          <p:spPr>
            <a:xfrm>
              <a:off x="7022997" y="3461564"/>
              <a:ext cx="1259503" cy="881605"/>
            </a:xfrm>
            <a:custGeom>
              <a:rect b="b" l="l" r="r" t="t"/>
              <a:pathLst>
                <a:path extrusionOk="0" h="1598" w="2283">
                  <a:moveTo>
                    <a:pt x="1357" y="1598"/>
                  </a:moveTo>
                  <a:cubicBezTo>
                    <a:pt x="1240" y="1598"/>
                    <a:pt x="1118" y="1572"/>
                    <a:pt x="1002" y="1509"/>
                  </a:cubicBezTo>
                  <a:cubicBezTo>
                    <a:pt x="817" y="1417"/>
                    <a:pt x="702" y="1261"/>
                    <a:pt x="678" y="1072"/>
                  </a:cubicBezTo>
                  <a:cubicBezTo>
                    <a:pt x="665" y="875"/>
                    <a:pt x="811" y="707"/>
                    <a:pt x="1017" y="681"/>
                  </a:cubicBezTo>
                  <a:cubicBezTo>
                    <a:pt x="1083" y="669"/>
                    <a:pt x="1147" y="695"/>
                    <a:pt x="1173" y="748"/>
                  </a:cubicBezTo>
                  <a:cubicBezTo>
                    <a:pt x="1183" y="770"/>
                    <a:pt x="1190" y="796"/>
                    <a:pt x="1197" y="821"/>
                  </a:cubicBezTo>
                  <a:cubicBezTo>
                    <a:pt x="1218" y="896"/>
                    <a:pt x="1237" y="965"/>
                    <a:pt x="1314" y="965"/>
                  </a:cubicBezTo>
                  <a:cubicBezTo>
                    <a:pt x="1458" y="952"/>
                    <a:pt x="1533" y="828"/>
                    <a:pt x="1553" y="725"/>
                  </a:cubicBezTo>
                  <a:cubicBezTo>
                    <a:pt x="1588" y="515"/>
                    <a:pt x="1510" y="316"/>
                    <a:pt x="1334" y="164"/>
                  </a:cubicBezTo>
                  <a:cubicBezTo>
                    <a:pt x="1126" y="-11"/>
                    <a:pt x="829" y="-33"/>
                    <a:pt x="541" y="104"/>
                  </a:cubicBezTo>
                  <a:cubicBezTo>
                    <a:pt x="275" y="237"/>
                    <a:pt x="83" y="509"/>
                    <a:pt x="15" y="851"/>
                  </a:cubicBezTo>
                  <a:lnTo>
                    <a:pt x="0" y="848"/>
                  </a:lnTo>
                  <a:cubicBezTo>
                    <a:pt x="69" y="501"/>
                    <a:pt x="264" y="226"/>
                    <a:pt x="533" y="90"/>
                  </a:cubicBezTo>
                  <a:cubicBezTo>
                    <a:pt x="828" y="-50"/>
                    <a:pt x="1131" y="-26"/>
                    <a:pt x="1344" y="153"/>
                  </a:cubicBezTo>
                  <a:cubicBezTo>
                    <a:pt x="1525" y="308"/>
                    <a:pt x="1605" y="512"/>
                    <a:pt x="1568" y="727"/>
                  </a:cubicBezTo>
                  <a:cubicBezTo>
                    <a:pt x="1540" y="870"/>
                    <a:pt x="1441" y="969"/>
                    <a:pt x="1315" y="980"/>
                  </a:cubicBezTo>
                  <a:lnTo>
                    <a:pt x="1315" y="980"/>
                  </a:lnTo>
                  <a:cubicBezTo>
                    <a:pt x="1226" y="980"/>
                    <a:pt x="1204" y="901"/>
                    <a:pt x="1182" y="825"/>
                  </a:cubicBezTo>
                  <a:cubicBezTo>
                    <a:pt x="1176" y="801"/>
                    <a:pt x="1168" y="775"/>
                    <a:pt x="1160" y="754"/>
                  </a:cubicBezTo>
                  <a:cubicBezTo>
                    <a:pt x="1137" y="708"/>
                    <a:pt x="1079" y="685"/>
                    <a:pt x="1020" y="697"/>
                  </a:cubicBezTo>
                  <a:cubicBezTo>
                    <a:pt x="821" y="722"/>
                    <a:pt x="681" y="883"/>
                    <a:pt x="693" y="1071"/>
                  </a:cubicBezTo>
                  <a:cubicBezTo>
                    <a:pt x="716" y="1254"/>
                    <a:pt x="828" y="1406"/>
                    <a:pt x="1009" y="1497"/>
                  </a:cubicBezTo>
                  <a:cubicBezTo>
                    <a:pt x="1348" y="1678"/>
                    <a:pt x="1724" y="1546"/>
                    <a:pt x="1963" y="1362"/>
                  </a:cubicBezTo>
                  <a:cubicBezTo>
                    <a:pt x="2110" y="1237"/>
                    <a:pt x="2215" y="1059"/>
                    <a:pt x="2269" y="848"/>
                  </a:cubicBezTo>
                  <a:lnTo>
                    <a:pt x="2283" y="851"/>
                  </a:lnTo>
                  <a:cubicBezTo>
                    <a:pt x="2230" y="1066"/>
                    <a:pt x="2122" y="1247"/>
                    <a:pt x="1973" y="1373"/>
                  </a:cubicBezTo>
                  <a:cubicBezTo>
                    <a:pt x="1811" y="1497"/>
                    <a:pt x="1589" y="1598"/>
                    <a:pt x="1357" y="1598"/>
                  </a:cubicBezTo>
                  <a:close/>
                </a:path>
              </a:pathLst>
            </a:custGeom>
            <a:solidFill>
              <a:srgbClr val="FFFFFF"/>
            </a:solidFill>
            <a:ln>
              <a:noFill/>
            </a:ln>
          </p:spPr>
          <p:txBody>
            <a:bodyPr anchorCtr="1" anchor="ctr" bIns="45000" lIns="90000" spcFirstLastPara="1" rIns="90000" wrap="square" tIns="450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81" name="Google Shape;781;p20"/>
            <p:cNvSpPr/>
            <p:nvPr/>
          </p:nvSpPr>
          <p:spPr>
            <a:xfrm>
              <a:off x="7022997" y="3529975"/>
              <a:ext cx="1259503" cy="880501"/>
            </a:xfrm>
            <a:custGeom>
              <a:rect b="b" l="l" r="r" t="t"/>
              <a:pathLst>
                <a:path extrusionOk="0" h="1596" w="2283">
                  <a:moveTo>
                    <a:pt x="1362" y="1596"/>
                  </a:moveTo>
                  <a:cubicBezTo>
                    <a:pt x="1309" y="1596"/>
                    <a:pt x="1256" y="1592"/>
                    <a:pt x="1202" y="1584"/>
                  </a:cubicBezTo>
                  <a:cubicBezTo>
                    <a:pt x="998" y="1543"/>
                    <a:pt x="806" y="1406"/>
                    <a:pt x="723" y="1244"/>
                  </a:cubicBezTo>
                  <a:cubicBezTo>
                    <a:pt x="665" y="1130"/>
                    <a:pt x="663" y="1010"/>
                    <a:pt x="715" y="895"/>
                  </a:cubicBezTo>
                  <a:cubicBezTo>
                    <a:pt x="780" y="765"/>
                    <a:pt x="882" y="693"/>
                    <a:pt x="1017" y="681"/>
                  </a:cubicBezTo>
                  <a:cubicBezTo>
                    <a:pt x="1167" y="654"/>
                    <a:pt x="1202" y="814"/>
                    <a:pt x="1223" y="909"/>
                  </a:cubicBezTo>
                  <a:cubicBezTo>
                    <a:pt x="1223" y="943"/>
                    <a:pt x="1270" y="965"/>
                    <a:pt x="1314" y="965"/>
                  </a:cubicBezTo>
                  <a:cubicBezTo>
                    <a:pt x="1458" y="952"/>
                    <a:pt x="1533" y="826"/>
                    <a:pt x="1554" y="724"/>
                  </a:cubicBezTo>
                  <a:cubicBezTo>
                    <a:pt x="1601" y="436"/>
                    <a:pt x="1427" y="154"/>
                    <a:pt x="1139" y="54"/>
                  </a:cubicBezTo>
                  <a:cubicBezTo>
                    <a:pt x="912" y="-25"/>
                    <a:pt x="656" y="19"/>
                    <a:pt x="418" y="177"/>
                  </a:cubicBezTo>
                  <a:cubicBezTo>
                    <a:pt x="210" y="330"/>
                    <a:pt x="85" y="538"/>
                    <a:pt x="15" y="851"/>
                  </a:cubicBezTo>
                  <a:lnTo>
                    <a:pt x="0" y="847"/>
                  </a:lnTo>
                  <a:cubicBezTo>
                    <a:pt x="71" y="535"/>
                    <a:pt x="201" y="318"/>
                    <a:pt x="409" y="164"/>
                  </a:cubicBezTo>
                  <a:cubicBezTo>
                    <a:pt x="651" y="3"/>
                    <a:pt x="912" y="-41"/>
                    <a:pt x="1144" y="40"/>
                  </a:cubicBezTo>
                  <a:cubicBezTo>
                    <a:pt x="1439" y="143"/>
                    <a:pt x="1618" y="431"/>
                    <a:pt x="1568" y="727"/>
                  </a:cubicBezTo>
                  <a:cubicBezTo>
                    <a:pt x="1540" y="869"/>
                    <a:pt x="1441" y="969"/>
                    <a:pt x="1315" y="980"/>
                  </a:cubicBezTo>
                  <a:lnTo>
                    <a:pt x="1315" y="980"/>
                  </a:lnTo>
                  <a:cubicBezTo>
                    <a:pt x="1263" y="980"/>
                    <a:pt x="1208" y="953"/>
                    <a:pt x="1208" y="910"/>
                  </a:cubicBezTo>
                  <a:cubicBezTo>
                    <a:pt x="1181" y="790"/>
                    <a:pt x="1144" y="674"/>
                    <a:pt x="1020" y="696"/>
                  </a:cubicBezTo>
                  <a:cubicBezTo>
                    <a:pt x="889" y="708"/>
                    <a:pt x="791" y="777"/>
                    <a:pt x="729" y="902"/>
                  </a:cubicBezTo>
                  <a:cubicBezTo>
                    <a:pt x="678" y="1011"/>
                    <a:pt x="681" y="1128"/>
                    <a:pt x="737" y="1238"/>
                  </a:cubicBezTo>
                  <a:cubicBezTo>
                    <a:pt x="817" y="1396"/>
                    <a:pt x="1005" y="1529"/>
                    <a:pt x="1205" y="1569"/>
                  </a:cubicBezTo>
                  <a:cubicBezTo>
                    <a:pt x="1363" y="1593"/>
                    <a:pt x="1524" y="1580"/>
                    <a:pt x="1669" y="1532"/>
                  </a:cubicBezTo>
                  <a:cubicBezTo>
                    <a:pt x="1763" y="1501"/>
                    <a:pt x="1840" y="1442"/>
                    <a:pt x="1921" y="1380"/>
                  </a:cubicBezTo>
                  <a:cubicBezTo>
                    <a:pt x="1935" y="1369"/>
                    <a:pt x="1949" y="1359"/>
                    <a:pt x="1963" y="1348"/>
                  </a:cubicBezTo>
                  <a:cubicBezTo>
                    <a:pt x="2109" y="1236"/>
                    <a:pt x="2214" y="1062"/>
                    <a:pt x="2269" y="847"/>
                  </a:cubicBezTo>
                  <a:lnTo>
                    <a:pt x="2283" y="851"/>
                  </a:lnTo>
                  <a:cubicBezTo>
                    <a:pt x="2228" y="1070"/>
                    <a:pt x="2121" y="1246"/>
                    <a:pt x="1972" y="1360"/>
                  </a:cubicBezTo>
                  <a:cubicBezTo>
                    <a:pt x="1958" y="1371"/>
                    <a:pt x="1944" y="1381"/>
                    <a:pt x="1930" y="1392"/>
                  </a:cubicBezTo>
                  <a:cubicBezTo>
                    <a:pt x="1848" y="1455"/>
                    <a:pt x="1770" y="1515"/>
                    <a:pt x="1674" y="1547"/>
                  </a:cubicBezTo>
                  <a:cubicBezTo>
                    <a:pt x="1576" y="1579"/>
                    <a:pt x="1470" y="1596"/>
                    <a:pt x="1362" y="1596"/>
                  </a:cubicBezTo>
                  <a:close/>
                </a:path>
              </a:pathLst>
            </a:custGeom>
            <a:solidFill>
              <a:srgbClr val="FFFFFF"/>
            </a:solidFill>
            <a:ln>
              <a:noFill/>
            </a:ln>
          </p:spPr>
          <p:txBody>
            <a:bodyPr anchorCtr="1" anchor="ctr" bIns="45000" lIns="90000" spcFirstLastPara="1" rIns="90000" wrap="square" tIns="450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g3500232aef2_0_0"/>
          <p:cNvSpPr txBox="1"/>
          <p:nvPr>
            <p:ph idx="5" type="subTitle"/>
          </p:nvPr>
        </p:nvSpPr>
        <p:spPr>
          <a:xfrm>
            <a:off x="1429598" y="1413955"/>
            <a:ext cx="6665700" cy="3117600"/>
          </a:xfrm>
          <a:prstGeom prst="rect">
            <a:avLst/>
          </a:prstGeom>
          <a:noFill/>
          <a:ln>
            <a:noFill/>
          </a:ln>
        </p:spPr>
        <p:txBody>
          <a:bodyPr anchorCtr="0" anchor="t" bIns="91425" lIns="91425" spcFirstLastPara="1" rIns="91425" wrap="square" tIns="91425">
            <a:noAutofit/>
          </a:bodyPr>
          <a:lstStyle/>
          <a:p>
            <a:pPr indent="-336550" lvl="0" marL="457200" rtl="0" algn="l">
              <a:lnSpc>
                <a:spcPct val="100000"/>
              </a:lnSpc>
              <a:spcBef>
                <a:spcPts val="0"/>
              </a:spcBef>
              <a:spcAft>
                <a:spcPts val="0"/>
              </a:spcAft>
              <a:buSzPts val="1700"/>
              <a:buChar char="●"/>
            </a:pPr>
            <a:r>
              <a:rPr lang="en" sz="1500"/>
              <a:t>Replace unmanaged switches with managed, rack-mounted switches</a:t>
            </a:r>
            <a:endParaRPr sz="1500"/>
          </a:p>
          <a:p>
            <a:pPr indent="0" lvl="0" marL="457200" rtl="0" algn="l">
              <a:lnSpc>
                <a:spcPct val="100000"/>
              </a:lnSpc>
              <a:spcBef>
                <a:spcPts val="0"/>
              </a:spcBef>
              <a:spcAft>
                <a:spcPts val="0"/>
              </a:spcAft>
              <a:buNone/>
            </a:pPr>
            <a:r>
              <a:t/>
            </a:r>
            <a:endParaRPr sz="1500"/>
          </a:p>
          <a:p>
            <a:pPr indent="-336550" lvl="0" marL="457200" rtl="0" algn="l">
              <a:lnSpc>
                <a:spcPct val="100000"/>
              </a:lnSpc>
              <a:spcBef>
                <a:spcPts val="0"/>
              </a:spcBef>
              <a:spcAft>
                <a:spcPts val="0"/>
              </a:spcAft>
              <a:buSzPts val="1700"/>
              <a:buChar char="●"/>
            </a:pPr>
            <a:r>
              <a:rPr lang="en" sz="1500"/>
              <a:t>Use locked network cabinets and install key card readers for network closets (restricted to network admins)</a:t>
            </a:r>
            <a:endParaRPr sz="1500"/>
          </a:p>
          <a:p>
            <a:pPr indent="0" lvl="0" marL="457200" rtl="0" algn="l">
              <a:lnSpc>
                <a:spcPct val="100000"/>
              </a:lnSpc>
              <a:spcBef>
                <a:spcPts val="0"/>
              </a:spcBef>
              <a:spcAft>
                <a:spcPts val="0"/>
              </a:spcAft>
              <a:buNone/>
            </a:pPr>
            <a:r>
              <a:t/>
            </a:r>
            <a:endParaRPr sz="1500"/>
          </a:p>
          <a:p>
            <a:pPr indent="-336550" lvl="0" marL="457200" rtl="0" algn="l">
              <a:lnSpc>
                <a:spcPct val="100000"/>
              </a:lnSpc>
              <a:spcBef>
                <a:spcPts val="0"/>
              </a:spcBef>
              <a:spcAft>
                <a:spcPts val="0"/>
              </a:spcAft>
              <a:buSzPts val="1700"/>
              <a:buChar char="●"/>
            </a:pPr>
            <a:r>
              <a:rPr lang="en" sz="1500"/>
              <a:t>Use color-coded, shielded cabling with labeled ports for auditability</a:t>
            </a:r>
            <a:endParaRPr sz="1500"/>
          </a:p>
          <a:p>
            <a:pPr indent="0" lvl="0" marL="457200" marR="0" rtl="0" algn="l">
              <a:lnSpc>
                <a:spcPct val="100000"/>
              </a:lnSpc>
              <a:spcBef>
                <a:spcPts val="0"/>
              </a:spcBef>
              <a:spcAft>
                <a:spcPts val="0"/>
              </a:spcAft>
              <a:buNone/>
            </a:pPr>
            <a:r>
              <a:t/>
            </a:r>
            <a:endParaRPr sz="1500"/>
          </a:p>
          <a:p>
            <a:pPr indent="-336550" lvl="0" marL="457200" marR="0" rtl="0" algn="l">
              <a:lnSpc>
                <a:spcPct val="100000"/>
              </a:lnSpc>
              <a:spcBef>
                <a:spcPts val="0"/>
              </a:spcBef>
              <a:spcAft>
                <a:spcPts val="0"/>
              </a:spcAft>
              <a:buSzPts val="1700"/>
              <a:buChar char="●"/>
            </a:pPr>
            <a:r>
              <a:rPr lang="en" sz="1500"/>
              <a:t>Segment departments physically where possible</a:t>
            </a:r>
            <a:endParaRPr sz="1500"/>
          </a:p>
          <a:p>
            <a:pPr indent="0" lvl="0" marL="457200" marR="0" rtl="0" algn="l">
              <a:lnSpc>
                <a:spcPct val="100000"/>
              </a:lnSpc>
              <a:spcBef>
                <a:spcPts val="0"/>
              </a:spcBef>
              <a:spcAft>
                <a:spcPts val="0"/>
              </a:spcAft>
              <a:buNone/>
            </a:pPr>
            <a:r>
              <a:t/>
            </a:r>
            <a:endParaRPr sz="1500"/>
          </a:p>
          <a:p>
            <a:pPr indent="-336550" lvl="0" marL="457200" marR="0" rtl="0" algn="l">
              <a:lnSpc>
                <a:spcPct val="100000"/>
              </a:lnSpc>
              <a:spcBef>
                <a:spcPts val="0"/>
              </a:spcBef>
              <a:spcAft>
                <a:spcPts val="0"/>
              </a:spcAft>
              <a:buSzPts val="1700"/>
              <a:buChar char="●"/>
            </a:pPr>
            <a:r>
              <a:rPr lang="en" sz="1500"/>
              <a:t>Enable port-based authentication with 802.1x</a:t>
            </a:r>
            <a:endParaRPr sz="1500"/>
          </a:p>
        </p:txBody>
      </p:sp>
      <p:sp>
        <p:nvSpPr>
          <p:cNvPr id="332" name="Google Shape;332;g3500232aef2_0_0"/>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n"/>
              <a:t>Layer 1 Recommendations</a:t>
            </a:r>
            <a:endParaRPr/>
          </a:p>
          <a:p>
            <a:pPr indent="0" lvl="0" marL="0" rtl="0" algn="l">
              <a:lnSpc>
                <a:spcPct val="100000"/>
              </a:lnSpc>
              <a:spcBef>
                <a:spcPts val="0"/>
              </a:spcBef>
              <a:spcAft>
                <a:spcPts val="0"/>
              </a:spcAft>
              <a:buSzPts val="3000"/>
              <a:buNone/>
            </a:pPr>
            <a:r>
              <a:t/>
            </a:r>
            <a:endParaRPr/>
          </a:p>
        </p:txBody>
      </p:sp>
      <p:cxnSp>
        <p:nvCxnSpPr>
          <p:cNvPr id="333" name="Google Shape;333;g3500232aef2_0_0"/>
          <p:cNvCxnSpPr/>
          <p:nvPr/>
        </p:nvCxnSpPr>
        <p:spPr>
          <a:xfrm rot="10800000">
            <a:off x="715100" y="1195325"/>
            <a:ext cx="7704000" cy="0"/>
          </a:xfrm>
          <a:prstGeom prst="straightConnector1">
            <a:avLst/>
          </a:prstGeom>
          <a:noFill/>
          <a:ln cap="flat" cmpd="sng" w="9525">
            <a:solidFill>
              <a:schemeClr val="dk1"/>
            </a:solidFill>
            <a:prstDash val="solid"/>
            <a:round/>
            <a:headEnd len="sm" w="sm" type="none"/>
            <a:tailEnd len="sm" w="sm" type="none"/>
          </a:ln>
        </p:spPr>
      </p:cxnSp>
      <p:sp>
        <p:nvSpPr>
          <p:cNvPr id="334" name="Google Shape;334;g3500232aef2_0_0"/>
          <p:cNvSpPr/>
          <p:nvPr/>
        </p:nvSpPr>
        <p:spPr>
          <a:xfrm>
            <a:off x="790475" y="1292052"/>
            <a:ext cx="373244" cy="639347"/>
          </a:xfrm>
          <a:custGeom>
            <a:rect b="b" l="l" r="r" t="t"/>
            <a:pathLst>
              <a:path extrusionOk="0" h="2924" w="1707">
                <a:moveTo>
                  <a:pt x="207" y="2125"/>
                </a:moveTo>
                <a:cubicBezTo>
                  <a:pt x="207" y="2493"/>
                  <a:pt x="207" y="2494"/>
                  <a:pt x="0" y="2495"/>
                </a:cubicBezTo>
                <a:cubicBezTo>
                  <a:pt x="207" y="2496"/>
                  <a:pt x="207" y="2497"/>
                  <a:pt x="207" y="2865"/>
                </a:cubicBezTo>
                <a:cubicBezTo>
                  <a:pt x="208" y="2497"/>
                  <a:pt x="209" y="2496"/>
                  <a:pt x="414" y="2495"/>
                </a:cubicBezTo>
                <a:cubicBezTo>
                  <a:pt x="209" y="2494"/>
                  <a:pt x="208" y="2493"/>
                  <a:pt x="207" y="2125"/>
                </a:cubicBezTo>
                <a:moveTo>
                  <a:pt x="1419" y="15"/>
                </a:moveTo>
                <a:cubicBezTo>
                  <a:pt x="1419" y="527"/>
                  <a:pt x="1418" y="527"/>
                  <a:pt x="1131" y="529"/>
                </a:cubicBezTo>
                <a:cubicBezTo>
                  <a:pt x="1418" y="531"/>
                  <a:pt x="1419" y="532"/>
                  <a:pt x="1419" y="1043"/>
                </a:cubicBezTo>
                <a:cubicBezTo>
                  <a:pt x="1420" y="532"/>
                  <a:pt x="1420" y="531"/>
                  <a:pt x="1707" y="529"/>
                </a:cubicBezTo>
                <a:cubicBezTo>
                  <a:pt x="1420" y="527"/>
                  <a:pt x="1420" y="527"/>
                  <a:pt x="1419" y="15"/>
                </a:cubicBezTo>
                <a:moveTo>
                  <a:pt x="1707" y="1462"/>
                </a:moveTo>
                <a:cubicBezTo>
                  <a:pt x="892" y="1466"/>
                  <a:pt x="890" y="1469"/>
                  <a:pt x="889" y="2924"/>
                </a:cubicBezTo>
                <a:cubicBezTo>
                  <a:pt x="886" y="1469"/>
                  <a:pt x="884" y="1466"/>
                  <a:pt x="70" y="1462"/>
                </a:cubicBezTo>
                <a:cubicBezTo>
                  <a:pt x="884" y="1458"/>
                  <a:pt x="886" y="1455"/>
                  <a:pt x="889" y="0"/>
                </a:cubicBezTo>
                <a:cubicBezTo>
                  <a:pt x="890" y="1455"/>
                  <a:pt x="892" y="1458"/>
                  <a:pt x="1707" y="1462"/>
                </a:cubicBezTo>
                <a:close/>
              </a:path>
            </a:pathLst>
          </a:custGeom>
          <a:solidFill>
            <a:schemeClr val="dk1"/>
          </a:solidFill>
          <a:ln>
            <a:noFill/>
          </a:ln>
        </p:spPr>
        <p:txBody>
          <a:bodyPr anchorCtr="1" anchor="ctr" bIns="45000" lIns="90000" spcFirstLastPara="1" rIns="90000" wrap="square" tIns="450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5" name="Shape 785"/>
        <p:cNvGrpSpPr/>
        <p:nvPr/>
      </p:nvGrpSpPr>
      <p:grpSpPr>
        <a:xfrm>
          <a:off x="0" y="0"/>
          <a:ext cx="0" cy="0"/>
          <a:chOff x="0" y="0"/>
          <a:chExt cx="0" cy="0"/>
        </a:xfrm>
      </p:grpSpPr>
      <p:sp>
        <p:nvSpPr>
          <p:cNvPr id="786" name="Google Shape;786;p8"/>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t>Appendix &amp; Links</a:t>
            </a:r>
            <a:endParaRPr/>
          </a:p>
          <a:p>
            <a:pPr indent="0" lvl="0" marL="0" rtl="0" algn="l">
              <a:lnSpc>
                <a:spcPct val="100000"/>
              </a:lnSpc>
              <a:spcBef>
                <a:spcPts val="0"/>
              </a:spcBef>
              <a:spcAft>
                <a:spcPts val="0"/>
              </a:spcAft>
              <a:buSzPts val="3000"/>
              <a:buNone/>
            </a:pPr>
            <a:r>
              <a:t/>
            </a:r>
            <a:endParaRPr/>
          </a:p>
        </p:txBody>
      </p:sp>
      <p:cxnSp>
        <p:nvCxnSpPr>
          <p:cNvPr id="787" name="Google Shape;787;p8"/>
          <p:cNvCxnSpPr/>
          <p:nvPr/>
        </p:nvCxnSpPr>
        <p:spPr>
          <a:xfrm rot="10800000">
            <a:off x="715100" y="1195325"/>
            <a:ext cx="7704000" cy="0"/>
          </a:xfrm>
          <a:prstGeom prst="straightConnector1">
            <a:avLst/>
          </a:prstGeom>
          <a:noFill/>
          <a:ln cap="flat" cmpd="sng" w="9525">
            <a:solidFill>
              <a:schemeClr val="dk1"/>
            </a:solidFill>
            <a:prstDash val="solid"/>
            <a:round/>
            <a:headEnd len="sm" w="sm" type="none"/>
            <a:tailEnd len="sm" w="sm" type="none"/>
          </a:ln>
        </p:spPr>
      </p:cxnSp>
      <p:sp>
        <p:nvSpPr>
          <p:cNvPr id="788" name="Google Shape;788;p8"/>
          <p:cNvSpPr txBox="1"/>
          <p:nvPr/>
        </p:nvSpPr>
        <p:spPr>
          <a:xfrm>
            <a:off x="575250" y="1459575"/>
            <a:ext cx="8475300" cy="908100"/>
          </a:xfrm>
          <a:prstGeom prst="rect">
            <a:avLst/>
          </a:prstGeom>
          <a:noFill/>
          <a:ln>
            <a:noFill/>
          </a:ln>
        </p:spPr>
        <p:txBody>
          <a:bodyPr anchorCtr="0" anchor="t" bIns="91425" lIns="91425" spcFirstLastPara="1" rIns="91425" wrap="square" tIns="91425">
            <a:spAutoFit/>
          </a:bodyPr>
          <a:lstStyle/>
          <a:p>
            <a:pPr indent="-336550" lvl="0" marL="457200" rtl="0" algn="l">
              <a:spcBef>
                <a:spcPts val="0"/>
              </a:spcBef>
              <a:spcAft>
                <a:spcPts val="0"/>
              </a:spcAft>
              <a:buClr>
                <a:schemeClr val="dk1"/>
              </a:buClr>
              <a:buSzPts val="1700"/>
              <a:buFont typeface="Montserrat Light"/>
              <a:buChar char="●"/>
            </a:pPr>
            <a:r>
              <a:rPr lang="en" sz="1500" u="sng">
                <a:solidFill>
                  <a:schemeClr val="hlink"/>
                </a:solidFill>
                <a:latin typeface="Montserrat Light"/>
                <a:ea typeface="Montserrat Light"/>
                <a:cs typeface="Montserrat Light"/>
                <a:sym typeface="Montserrat Light"/>
                <a:hlinkClick r:id="rId3"/>
              </a:rPr>
              <a:t>Firewalls Rules, </a:t>
            </a:r>
            <a:r>
              <a:rPr lang="en" sz="1500" u="sng">
                <a:solidFill>
                  <a:schemeClr val="hlink"/>
                </a:solidFill>
                <a:latin typeface="Montserrat Light"/>
                <a:ea typeface="Montserrat Light"/>
                <a:cs typeface="Montserrat Light"/>
                <a:sym typeface="Montserrat Light"/>
                <a:hlinkClick r:id="rId4"/>
              </a:rPr>
              <a:t>Addressing</a:t>
            </a:r>
            <a:r>
              <a:rPr lang="en" sz="1500" u="sng">
                <a:solidFill>
                  <a:schemeClr val="hlink"/>
                </a:solidFill>
                <a:latin typeface="Montserrat Light"/>
                <a:ea typeface="Montserrat Light"/>
                <a:cs typeface="Montserrat Light"/>
                <a:sym typeface="Montserrat Light"/>
                <a:hlinkClick r:id="rId5"/>
              </a:rPr>
              <a:t>, Costs, Expertise &amp; Policies</a:t>
            </a:r>
            <a:endParaRPr sz="1500">
              <a:solidFill>
                <a:schemeClr val="dk1"/>
              </a:solidFill>
              <a:latin typeface="Montserrat Light"/>
              <a:ea typeface="Montserrat Light"/>
              <a:cs typeface="Montserrat Light"/>
              <a:sym typeface="Montserrat Light"/>
            </a:endParaRPr>
          </a:p>
          <a:p>
            <a:pPr indent="0" lvl="0" marL="0" rtl="0" algn="l">
              <a:spcBef>
                <a:spcPts val="0"/>
              </a:spcBef>
              <a:spcAft>
                <a:spcPts val="0"/>
              </a:spcAft>
              <a:buNone/>
            </a:pPr>
            <a:r>
              <a:t/>
            </a:r>
            <a:endParaRPr sz="1500">
              <a:solidFill>
                <a:schemeClr val="dk1"/>
              </a:solidFill>
              <a:latin typeface="Montserrat Light"/>
              <a:ea typeface="Montserrat Light"/>
              <a:cs typeface="Montserrat Light"/>
              <a:sym typeface="Montserrat Light"/>
            </a:endParaRPr>
          </a:p>
          <a:p>
            <a:pPr indent="0" lvl="0" marL="457200" rtl="0" algn="l">
              <a:spcBef>
                <a:spcPts val="0"/>
              </a:spcBef>
              <a:spcAft>
                <a:spcPts val="0"/>
              </a:spcAft>
              <a:buNone/>
            </a:pPr>
            <a:r>
              <a:t/>
            </a:r>
            <a:endParaRPr sz="1500">
              <a:solidFill>
                <a:schemeClr val="dk1"/>
              </a:solidFill>
              <a:latin typeface="Montserrat Light"/>
              <a:ea typeface="Montserrat Light"/>
              <a:cs typeface="Montserrat Light"/>
              <a:sym typeface="Montserrat Ligh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g422a53377de7dbd2_0"/>
          <p:cNvSpPr txBox="1"/>
          <p:nvPr>
            <p:ph idx="5" type="subTitle"/>
          </p:nvPr>
        </p:nvSpPr>
        <p:spPr>
          <a:xfrm>
            <a:off x="1260850" y="1413950"/>
            <a:ext cx="6834600" cy="3011700"/>
          </a:xfrm>
          <a:prstGeom prst="rect">
            <a:avLst/>
          </a:prstGeom>
          <a:noFill/>
          <a:ln>
            <a:noFill/>
          </a:ln>
        </p:spPr>
        <p:txBody>
          <a:bodyPr anchorCtr="0" anchor="t" bIns="91425" lIns="91425" spcFirstLastPara="1" rIns="91425" wrap="square" tIns="91425">
            <a:noAutofit/>
          </a:bodyPr>
          <a:lstStyle/>
          <a:p>
            <a:pPr indent="-336550" lvl="0" marL="457200" rtl="0" algn="l">
              <a:lnSpc>
                <a:spcPct val="100000"/>
              </a:lnSpc>
              <a:spcBef>
                <a:spcPts val="0"/>
              </a:spcBef>
              <a:spcAft>
                <a:spcPts val="0"/>
              </a:spcAft>
              <a:buSzPts val="1700"/>
              <a:buChar char="●"/>
            </a:pPr>
            <a:r>
              <a:rPr lang="en" sz="1500"/>
              <a:t>Implement VLAN Tagging (802.1q) and configure trunk ports to support inter-vlan routing</a:t>
            </a:r>
            <a:endParaRPr sz="1500"/>
          </a:p>
          <a:p>
            <a:pPr indent="0" lvl="0" marL="457200" rtl="0" algn="l">
              <a:lnSpc>
                <a:spcPct val="100000"/>
              </a:lnSpc>
              <a:spcBef>
                <a:spcPts val="0"/>
              </a:spcBef>
              <a:spcAft>
                <a:spcPts val="0"/>
              </a:spcAft>
              <a:buNone/>
            </a:pPr>
            <a:r>
              <a:t/>
            </a:r>
            <a:endParaRPr sz="1500"/>
          </a:p>
          <a:p>
            <a:pPr indent="-323850" lvl="1" marL="914400" rtl="0" algn="l">
              <a:lnSpc>
                <a:spcPct val="100000"/>
              </a:lnSpc>
              <a:spcBef>
                <a:spcPts val="0"/>
              </a:spcBef>
              <a:spcAft>
                <a:spcPts val="0"/>
              </a:spcAft>
              <a:buSzPts val="1500"/>
              <a:buChar char="○"/>
            </a:pPr>
            <a:r>
              <a:rPr lang="en" sz="1500"/>
              <a:t>With 802.1x </a:t>
            </a:r>
            <a:r>
              <a:rPr lang="en" sz="1500"/>
              <a:t>Authentication using FreeRADIUS server</a:t>
            </a:r>
            <a:endParaRPr sz="1500"/>
          </a:p>
          <a:p>
            <a:pPr indent="0" lvl="0" marL="0" rtl="0" algn="l">
              <a:lnSpc>
                <a:spcPct val="100000"/>
              </a:lnSpc>
              <a:spcBef>
                <a:spcPts val="0"/>
              </a:spcBef>
              <a:spcAft>
                <a:spcPts val="0"/>
              </a:spcAft>
              <a:buNone/>
            </a:pPr>
            <a:r>
              <a:t/>
            </a:r>
            <a:endParaRPr sz="1500"/>
          </a:p>
          <a:p>
            <a:pPr indent="-323850" lvl="0" marL="457200" rtl="0" algn="l">
              <a:lnSpc>
                <a:spcPct val="100000"/>
              </a:lnSpc>
              <a:spcBef>
                <a:spcPts val="0"/>
              </a:spcBef>
              <a:spcAft>
                <a:spcPts val="0"/>
              </a:spcAft>
              <a:buSzPts val="1500"/>
              <a:buChar char="●"/>
            </a:pPr>
            <a:r>
              <a:rPr lang="en" sz="1500"/>
              <a:t>Port security by limiting MAC Addresses and disabling unused ethernet ports</a:t>
            </a:r>
            <a:endParaRPr sz="1500"/>
          </a:p>
          <a:p>
            <a:pPr indent="-323850" lvl="1" marL="914400" rtl="0" algn="l">
              <a:lnSpc>
                <a:spcPct val="100000"/>
              </a:lnSpc>
              <a:spcBef>
                <a:spcPts val="0"/>
              </a:spcBef>
              <a:spcAft>
                <a:spcPts val="0"/>
              </a:spcAft>
              <a:buSzPts val="1500"/>
              <a:buChar char="○"/>
            </a:pPr>
            <a:r>
              <a:rPr lang="en" sz="1500"/>
              <a:t>One to two Mac addresses per port</a:t>
            </a:r>
            <a:endParaRPr sz="1500"/>
          </a:p>
          <a:p>
            <a:pPr indent="-323850" lvl="1" marL="914400" rtl="0" algn="l">
              <a:lnSpc>
                <a:spcPct val="100000"/>
              </a:lnSpc>
              <a:spcBef>
                <a:spcPts val="0"/>
              </a:spcBef>
              <a:spcAft>
                <a:spcPts val="0"/>
              </a:spcAft>
              <a:buSzPts val="1500"/>
              <a:buChar char="○"/>
            </a:pPr>
            <a:r>
              <a:rPr lang="en" sz="1500"/>
              <a:t>Auto - shutdown when rogue device is detected</a:t>
            </a:r>
            <a:endParaRPr sz="1500"/>
          </a:p>
          <a:p>
            <a:pPr indent="0" lvl="0" marL="0" rtl="0" algn="l">
              <a:lnSpc>
                <a:spcPct val="100000"/>
              </a:lnSpc>
              <a:spcBef>
                <a:spcPts val="0"/>
              </a:spcBef>
              <a:spcAft>
                <a:spcPts val="0"/>
              </a:spcAft>
              <a:buNone/>
            </a:pPr>
            <a:r>
              <a:t/>
            </a:r>
            <a:endParaRPr sz="1500"/>
          </a:p>
          <a:p>
            <a:pPr indent="-323850" lvl="0" marL="457200" rtl="0" algn="l">
              <a:lnSpc>
                <a:spcPct val="100000"/>
              </a:lnSpc>
              <a:spcBef>
                <a:spcPts val="0"/>
              </a:spcBef>
              <a:spcAft>
                <a:spcPts val="0"/>
              </a:spcAft>
              <a:buSzPts val="1500"/>
              <a:buChar char="●"/>
            </a:pPr>
            <a:r>
              <a:rPr lang="en" sz="1500"/>
              <a:t>Two core switches stacked</a:t>
            </a:r>
            <a:endParaRPr sz="1500"/>
          </a:p>
        </p:txBody>
      </p:sp>
      <p:sp>
        <p:nvSpPr>
          <p:cNvPr id="340" name="Google Shape;340;g422a53377de7dbd2_0"/>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n"/>
              <a:t>Layer 2 Recommendations</a:t>
            </a:r>
            <a:endParaRPr/>
          </a:p>
          <a:p>
            <a:pPr indent="0" lvl="0" marL="0" rtl="0" algn="l">
              <a:lnSpc>
                <a:spcPct val="100000"/>
              </a:lnSpc>
              <a:spcBef>
                <a:spcPts val="0"/>
              </a:spcBef>
              <a:spcAft>
                <a:spcPts val="0"/>
              </a:spcAft>
              <a:buSzPts val="3000"/>
              <a:buNone/>
            </a:pPr>
            <a:r>
              <a:t/>
            </a:r>
            <a:endParaRPr/>
          </a:p>
        </p:txBody>
      </p:sp>
      <p:cxnSp>
        <p:nvCxnSpPr>
          <p:cNvPr id="341" name="Google Shape;341;g422a53377de7dbd2_0"/>
          <p:cNvCxnSpPr/>
          <p:nvPr/>
        </p:nvCxnSpPr>
        <p:spPr>
          <a:xfrm rot="10800000">
            <a:off x="715100" y="1195325"/>
            <a:ext cx="7704000" cy="0"/>
          </a:xfrm>
          <a:prstGeom prst="straightConnector1">
            <a:avLst/>
          </a:prstGeom>
          <a:noFill/>
          <a:ln cap="flat" cmpd="sng" w="9525">
            <a:solidFill>
              <a:schemeClr val="dk1"/>
            </a:solidFill>
            <a:prstDash val="solid"/>
            <a:round/>
            <a:headEnd len="sm" w="sm" type="none"/>
            <a:tailEnd len="sm" w="sm" type="none"/>
          </a:ln>
        </p:spPr>
      </p:cxnSp>
      <p:sp>
        <p:nvSpPr>
          <p:cNvPr id="342" name="Google Shape;342;g422a53377de7dbd2_0"/>
          <p:cNvSpPr/>
          <p:nvPr/>
        </p:nvSpPr>
        <p:spPr>
          <a:xfrm>
            <a:off x="790475" y="1292052"/>
            <a:ext cx="373244" cy="639347"/>
          </a:xfrm>
          <a:custGeom>
            <a:rect b="b" l="l" r="r" t="t"/>
            <a:pathLst>
              <a:path extrusionOk="0" h="2924" w="1707">
                <a:moveTo>
                  <a:pt x="207" y="2125"/>
                </a:moveTo>
                <a:cubicBezTo>
                  <a:pt x="207" y="2493"/>
                  <a:pt x="207" y="2494"/>
                  <a:pt x="0" y="2495"/>
                </a:cubicBezTo>
                <a:cubicBezTo>
                  <a:pt x="207" y="2496"/>
                  <a:pt x="207" y="2497"/>
                  <a:pt x="207" y="2865"/>
                </a:cubicBezTo>
                <a:cubicBezTo>
                  <a:pt x="208" y="2497"/>
                  <a:pt x="209" y="2496"/>
                  <a:pt x="414" y="2495"/>
                </a:cubicBezTo>
                <a:cubicBezTo>
                  <a:pt x="209" y="2494"/>
                  <a:pt x="208" y="2493"/>
                  <a:pt x="207" y="2125"/>
                </a:cubicBezTo>
                <a:moveTo>
                  <a:pt x="1419" y="15"/>
                </a:moveTo>
                <a:cubicBezTo>
                  <a:pt x="1419" y="527"/>
                  <a:pt x="1418" y="527"/>
                  <a:pt x="1131" y="529"/>
                </a:cubicBezTo>
                <a:cubicBezTo>
                  <a:pt x="1418" y="531"/>
                  <a:pt x="1419" y="532"/>
                  <a:pt x="1419" y="1043"/>
                </a:cubicBezTo>
                <a:cubicBezTo>
                  <a:pt x="1420" y="532"/>
                  <a:pt x="1420" y="531"/>
                  <a:pt x="1707" y="529"/>
                </a:cubicBezTo>
                <a:cubicBezTo>
                  <a:pt x="1420" y="527"/>
                  <a:pt x="1420" y="527"/>
                  <a:pt x="1419" y="15"/>
                </a:cubicBezTo>
                <a:moveTo>
                  <a:pt x="1707" y="1462"/>
                </a:moveTo>
                <a:cubicBezTo>
                  <a:pt x="892" y="1466"/>
                  <a:pt x="890" y="1469"/>
                  <a:pt x="889" y="2924"/>
                </a:cubicBezTo>
                <a:cubicBezTo>
                  <a:pt x="886" y="1469"/>
                  <a:pt x="884" y="1466"/>
                  <a:pt x="70" y="1462"/>
                </a:cubicBezTo>
                <a:cubicBezTo>
                  <a:pt x="884" y="1458"/>
                  <a:pt x="886" y="1455"/>
                  <a:pt x="889" y="0"/>
                </a:cubicBezTo>
                <a:cubicBezTo>
                  <a:pt x="890" y="1455"/>
                  <a:pt x="892" y="1458"/>
                  <a:pt x="1707" y="1462"/>
                </a:cubicBezTo>
                <a:close/>
              </a:path>
            </a:pathLst>
          </a:custGeom>
          <a:solidFill>
            <a:schemeClr val="dk1"/>
          </a:solidFill>
          <a:ln>
            <a:noFill/>
          </a:ln>
        </p:spPr>
        <p:txBody>
          <a:bodyPr anchorCtr="1" anchor="ctr" bIns="45000" lIns="90000" spcFirstLastPara="1" rIns="90000" wrap="square" tIns="450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g350b29bedda_0_205"/>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n"/>
              <a:t>VLANs</a:t>
            </a:r>
            <a:endParaRPr/>
          </a:p>
          <a:p>
            <a:pPr indent="0" lvl="0" marL="0" rtl="0" algn="ctr">
              <a:lnSpc>
                <a:spcPct val="100000"/>
              </a:lnSpc>
              <a:spcBef>
                <a:spcPts val="0"/>
              </a:spcBef>
              <a:spcAft>
                <a:spcPts val="0"/>
              </a:spcAft>
              <a:buSzPts val="3000"/>
              <a:buNone/>
            </a:pPr>
            <a:r>
              <a:t/>
            </a:r>
            <a:endParaRPr/>
          </a:p>
          <a:p>
            <a:pPr indent="0" lvl="0" marL="0" rtl="0" algn="l">
              <a:lnSpc>
                <a:spcPct val="100000"/>
              </a:lnSpc>
              <a:spcBef>
                <a:spcPts val="0"/>
              </a:spcBef>
              <a:spcAft>
                <a:spcPts val="0"/>
              </a:spcAft>
              <a:buSzPts val="3000"/>
              <a:buNone/>
            </a:pPr>
            <a:r>
              <a:t/>
            </a:r>
            <a:endParaRPr/>
          </a:p>
        </p:txBody>
      </p:sp>
      <p:cxnSp>
        <p:nvCxnSpPr>
          <p:cNvPr id="348" name="Google Shape;348;g350b29bedda_0_205"/>
          <p:cNvCxnSpPr/>
          <p:nvPr/>
        </p:nvCxnSpPr>
        <p:spPr>
          <a:xfrm rot="10800000">
            <a:off x="617300" y="1164388"/>
            <a:ext cx="7704000" cy="0"/>
          </a:xfrm>
          <a:prstGeom prst="straightConnector1">
            <a:avLst/>
          </a:prstGeom>
          <a:noFill/>
          <a:ln cap="flat" cmpd="sng" w="9525">
            <a:solidFill>
              <a:schemeClr val="dk1"/>
            </a:solidFill>
            <a:prstDash val="solid"/>
            <a:round/>
            <a:headEnd len="sm" w="sm" type="none"/>
            <a:tailEnd len="sm" w="sm" type="none"/>
          </a:ln>
        </p:spPr>
      </p:cxnSp>
      <p:sp>
        <p:nvSpPr>
          <p:cNvPr id="349" name="Google Shape;349;g350b29bedda_0_205"/>
          <p:cNvSpPr/>
          <p:nvPr/>
        </p:nvSpPr>
        <p:spPr>
          <a:xfrm>
            <a:off x="790475" y="1292052"/>
            <a:ext cx="373244" cy="639347"/>
          </a:xfrm>
          <a:custGeom>
            <a:rect b="b" l="l" r="r" t="t"/>
            <a:pathLst>
              <a:path extrusionOk="0" h="2924" w="1707">
                <a:moveTo>
                  <a:pt x="207" y="2125"/>
                </a:moveTo>
                <a:cubicBezTo>
                  <a:pt x="207" y="2493"/>
                  <a:pt x="207" y="2494"/>
                  <a:pt x="0" y="2495"/>
                </a:cubicBezTo>
                <a:cubicBezTo>
                  <a:pt x="207" y="2496"/>
                  <a:pt x="207" y="2497"/>
                  <a:pt x="207" y="2865"/>
                </a:cubicBezTo>
                <a:cubicBezTo>
                  <a:pt x="208" y="2497"/>
                  <a:pt x="209" y="2496"/>
                  <a:pt x="414" y="2495"/>
                </a:cubicBezTo>
                <a:cubicBezTo>
                  <a:pt x="209" y="2494"/>
                  <a:pt x="208" y="2493"/>
                  <a:pt x="207" y="2125"/>
                </a:cubicBezTo>
                <a:moveTo>
                  <a:pt x="1419" y="15"/>
                </a:moveTo>
                <a:cubicBezTo>
                  <a:pt x="1419" y="527"/>
                  <a:pt x="1418" y="527"/>
                  <a:pt x="1131" y="529"/>
                </a:cubicBezTo>
                <a:cubicBezTo>
                  <a:pt x="1418" y="531"/>
                  <a:pt x="1419" y="532"/>
                  <a:pt x="1419" y="1043"/>
                </a:cubicBezTo>
                <a:cubicBezTo>
                  <a:pt x="1420" y="532"/>
                  <a:pt x="1420" y="531"/>
                  <a:pt x="1707" y="529"/>
                </a:cubicBezTo>
                <a:cubicBezTo>
                  <a:pt x="1420" y="527"/>
                  <a:pt x="1420" y="527"/>
                  <a:pt x="1419" y="15"/>
                </a:cubicBezTo>
                <a:moveTo>
                  <a:pt x="1707" y="1462"/>
                </a:moveTo>
                <a:cubicBezTo>
                  <a:pt x="892" y="1466"/>
                  <a:pt x="890" y="1469"/>
                  <a:pt x="889" y="2924"/>
                </a:cubicBezTo>
                <a:cubicBezTo>
                  <a:pt x="886" y="1469"/>
                  <a:pt x="884" y="1466"/>
                  <a:pt x="70" y="1462"/>
                </a:cubicBezTo>
                <a:cubicBezTo>
                  <a:pt x="884" y="1458"/>
                  <a:pt x="886" y="1455"/>
                  <a:pt x="889" y="0"/>
                </a:cubicBezTo>
                <a:cubicBezTo>
                  <a:pt x="890" y="1455"/>
                  <a:pt x="892" y="1458"/>
                  <a:pt x="1707" y="1462"/>
                </a:cubicBezTo>
                <a:close/>
              </a:path>
            </a:pathLst>
          </a:custGeom>
          <a:solidFill>
            <a:schemeClr val="dk1"/>
          </a:solidFill>
          <a:ln>
            <a:noFill/>
          </a:ln>
        </p:spPr>
        <p:txBody>
          <a:bodyPr anchorCtr="1" anchor="ctr" bIns="45000" lIns="90000" spcFirstLastPara="1" rIns="90000" wrap="square" tIns="450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graphicFrame>
        <p:nvGraphicFramePr>
          <p:cNvPr id="350" name="Google Shape;350;g350b29bedda_0_205"/>
          <p:cNvGraphicFramePr/>
          <p:nvPr/>
        </p:nvGraphicFramePr>
        <p:xfrm>
          <a:off x="1398250" y="1219650"/>
          <a:ext cx="3000000" cy="3000000"/>
        </p:xfrm>
        <a:graphic>
          <a:graphicData uri="http://schemas.openxmlformats.org/drawingml/2006/table">
            <a:tbl>
              <a:tblPr>
                <a:noFill/>
                <a:tableStyleId>{99A2F3B5-1657-4508-969F-ED7701D8D5AC}</a:tableStyleId>
              </a:tblPr>
              <a:tblGrid>
                <a:gridCol w="793700"/>
                <a:gridCol w="3281075"/>
              </a:tblGrid>
              <a:tr h="317000">
                <a:tc>
                  <a:txBody>
                    <a:bodyPr/>
                    <a:lstStyle/>
                    <a:p>
                      <a:pPr indent="0" lvl="0" marL="0" rtl="0" algn="l">
                        <a:lnSpc>
                          <a:spcPct val="115000"/>
                        </a:lnSpc>
                        <a:spcBef>
                          <a:spcPts val="0"/>
                        </a:spcBef>
                        <a:spcAft>
                          <a:spcPts val="0"/>
                        </a:spcAft>
                        <a:buNone/>
                      </a:pPr>
                      <a:r>
                        <a:rPr lang="en" sz="2100">
                          <a:solidFill>
                            <a:schemeClr val="dk1"/>
                          </a:solidFill>
                          <a:latin typeface="Open Sans"/>
                          <a:ea typeface="Open Sans"/>
                          <a:cs typeface="Open Sans"/>
                          <a:sym typeface="Open Sans"/>
                        </a:rPr>
                        <a:t>10</a:t>
                      </a:r>
                      <a:endParaRPr sz="2100">
                        <a:solidFill>
                          <a:schemeClr val="dk1"/>
                        </a:solidFill>
                        <a:latin typeface="Open Sans"/>
                        <a:ea typeface="Open Sans"/>
                        <a:cs typeface="Open Sans"/>
                        <a:sym typeface="Open Sans"/>
                      </a:endParaRPr>
                    </a:p>
                  </a:txBody>
                  <a:tcPr marT="91425" marB="91425" marR="28575" marL="28575" anchor="ctr"/>
                </a:tc>
                <a:tc>
                  <a:txBody>
                    <a:bodyPr/>
                    <a:lstStyle/>
                    <a:p>
                      <a:pPr indent="0" lvl="0" marL="0" rtl="0" algn="l">
                        <a:lnSpc>
                          <a:spcPct val="115000"/>
                        </a:lnSpc>
                        <a:spcBef>
                          <a:spcPts val="0"/>
                        </a:spcBef>
                        <a:spcAft>
                          <a:spcPts val="0"/>
                        </a:spcAft>
                        <a:buNone/>
                      </a:pPr>
                      <a:r>
                        <a:rPr lang="en" sz="2100">
                          <a:solidFill>
                            <a:schemeClr val="dk1"/>
                          </a:solidFill>
                          <a:latin typeface="Open Sans"/>
                          <a:ea typeface="Open Sans"/>
                          <a:cs typeface="Open Sans"/>
                          <a:sym typeface="Open Sans"/>
                        </a:rPr>
                        <a:t>IT (Systems)</a:t>
                      </a:r>
                      <a:endParaRPr sz="2100">
                        <a:solidFill>
                          <a:schemeClr val="dk1"/>
                        </a:solidFill>
                        <a:latin typeface="Open Sans"/>
                        <a:ea typeface="Open Sans"/>
                        <a:cs typeface="Open Sans"/>
                        <a:sym typeface="Open Sans"/>
                      </a:endParaRPr>
                    </a:p>
                  </a:txBody>
                  <a:tcPr marT="91425" marB="91425" marR="28575" marL="28575" anchor="ctr"/>
                </a:tc>
              </a:tr>
              <a:tr h="317000">
                <a:tc>
                  <a:txBody>
                    <a:bodyPr/>
                    <a:lstStyle/>
                    <a:p>
                      <a:pPr indent="0" lvl="0" marL="0" rtl="0" algn="l">
                        <a:lnSpc>
                          <a:spcPct val="115000"/>
                        </a:lnSpc>
                        <a:spcBef>
                          <a:spcPts val="0"/>
                        </a:spcBef>
                        <a:spcAft>
                          <a:spcPts val="0"/>
                        </a:spcAft>
                        <a:buNone/>
                      </a:pPr>
                      <a:r>
                        <a:rPr lang="en" sz="2100">
                          <a:solidFill>
                            <a:schemeClr val="dk1"/>
                          </a:solidFill>
                          <a:latin typeface="Open Sans"/>
                          <a:ea typeface="Open Sans"/>
                          <a:cs typeface="Open Sans"/>
                          <a:sym typeface="Open Sans"/>
                        </a:rPr>
                        <a:t>20</a:t>
                      </a:r>
                      <a:endParaRPr sz="2100">
                        <a:solidFill>
                          <a:schemeClr val="dk1"/>
                        </a:solidFill>
                        <a:latin typeface="Open Sans"/>
                        <a:ea typeface="Open Sans"/>
                        <a:cs typeface="Open Sans"/>
                        <a:sym typeface="Open Sans"/>
                      </a:endParaRPr>
                    </a:p>
                  </a:txBody>
                  <a:tcPr marT="91425" marB="91425" marR="28575" marL="28575" anchor="ctr"/>
                </a:tc>
                <a:tc>
                  <a:txBody>
                    <a:bodyPr/>
                    <a:lstStyle/>
                    <a:p>
                      <a:pPr indent="0" lvl="0" marL="0" rtl="0" algn="l">
                        <a:lnSpc>
                          <a:spcPct val="115000"/>
                        </a:lnSpc>
                        <a:spcBef>
                          <a:spcPts val="0"/>
                        </a:spcBef>
                        <a:spcAft>
                          <a:spcPts val="0"/>
                        </a:spcAft>
                        <a:buNone/>
                      </a:pPr>
                      <a:r>
                        <a:rPr lang="en" sz="2100">
                          <a:solidFill>
                            <a:schemeClr val="dk1"/>
                          </a:solidFill>
                          <a:latin typeface="Open Sans"/>
                          <a:ea typeface="Open Sans"/>
                          <a:cs typeface="Open Sans"/>
                          <a:sym typeface="Open Sans"/>
                        </a:rPr>
                        <a:t>Accounting</a:t>
                      </a:r>
                      <a:endParaRPr sz="2100">
                        <a:solidFill>
                          <a:schemeClr val="dk1"/>
                        </a:solidFill>
                        <a:latin typeface="Open Sans"/>
                        <a:ea typeface="Open Sans"/>
                        <a:cs typeface="Open Sans"/>
                        <a:sym typeface="Open Sans"/>
                      </a:endParaRPr>
                    </a:p>
                  </a:txBody>
                  <a:tcPr marT="91425" marB="91425" marR="28575" marL="28575" anchor="ctr"/>
                </a:tc>
              </a:tr>
              <a:tr h="317000">
                <a:tc>
                  <a:txBody>
                    <a:bodyPr/>
                    <a:lstStyle/>
                    <a:p>
                      <a:pPr indent="0" lvl="0" marL="0" rtl="0" algn="l">
                        <a:lnSpc>
                          <a:spcPct val="115000"/>
                        </a:lnSpc>
                        <a:spcBef>
                          <a:spcPts val="0"/>
                        </a:spcBef>
                        <a:spcAft>
                          <a:spcPts val="0"/>
                        </a:spcAft>
                        <a:buNone/>
                      </a:pPr>
                      <a:r>
                        <a:rPr lang="en" sz="2100">
                          <a:solidFill>
                            <a:schemeClr val="dk1"/>
                          </a:solidFill>
                          <a:latin typeface="Open Sans"/>
                          <a:ea typeface="Open Sans"/>
                          <a:cs typeface="Open Sans"/>
                          <a:sym typeface="Open Sans"/>
                        </a:rPr>
                        <a:t>30</a:t>
                      </a:r>
                      <a:endParaRPr sz="2100">
                        <a:solidFill>
                          <a:schemeClr val="dk1"/>
                        </a:solidFill>
                        <a:latin typeface="Open Sans"/>
                        <a:ea typeface="Open Sans"/>
                        <a:cs typeface="Open Sans"/>
                        <a:sym typeface="Open Sans"/>
                      </a:endParaRPr>
                    </a:p>
                  </a:txBody>
                  <a:tcPr marT="91425" marB="91425" marR="28575" marL="28575" anchor="ctr"/>
                </a:tc>
                <a:tc>
                  <a:txBody>
                    <a:bodyPr/>
                    <a:lstStyle/>
                    <a:p>
                      <a:pPr indent="0" lvl="0" marL="0" rtl="0" algn="l">
                        <a:lnSpc>
                          <a:spcPct val="115000"/>
                        </a:lnSpc>
                        <a:spcBef>
                          <a:spcPts val="0"/>
                        </a:spcBef>
                        <a:spcAft>
                          <a:spcPts val="0"/>
                        </a:spcAft>
                        <a:buNone/>
                      </a:pPr>
                      <a:r>
                        <a:rPr lang="en" sz="2100">
                          <a:solidFill>
                            <a:schemeClr val="dk1"/>
                          </a:solidFill>
                          <a:latin typeface="Open Sans"/>
                          <a:ea typeface="Open Sans"/>
                          <a:cs typeface="Open Sans"/>
                          <a:sym typeface="Open Sans"/>
                        </a:rPr>
                        <a:t>Marketing</a:t>
                      </a:r>
                      <a:endParaRPr sz="2100">
                        <a:solidFill>
                          <a:schemeClr val="dk1"/>
                        </a:solidFill>
                        <a:latin typeface="Open Sans"/>
                        <a:ea typeface="Open Sans"/>
                        <a:cs typeface="Open Sans"/>
                        <a:sym typeface="Open Sans"/>
                      </a:endParaRPr>
                    </a:p>
                  </a:txBody>
                  <a:tcPr marT="91425" marB="91425" marR="28575" marL="28575" anchor="ctr"/>
                </a:tc>
              </a:tr>
              <a:tr h="317000">
                <a:tc>
                  <a:txBody>
                    <a:bodyPr/>
                    <a:lstStyle/>
                    <a:p>
                      <a:pPr indent="0" lvl="0" marL="0" rtl="0" algn="l">
                        <a:lnSpc>
                          <a:spcPct val="115000"/>
                        </a:lnSpc>
                        <a:spcBef>
                          <a:spcPts val="0"/>
                        </a:spcBef>
                        <a:spcAft>
                          <a:spcPts val="0"/>
                        </a:spcAft>
                        <a:buNone/>
                      </a:pPr>
                      <a:r>
                        <a:rPr lang="en" sz="2100">
                          <a:solidFill>
                            <a:schemeClr val="dk1"/>
                          </a:solidFill>
                          <a:latin typeface="Open Sans"/>
                          <a:ea typeface="Open Sans"/>
                          <a:cs typeface="Open Sans"/>
                          <a:sym typeface="Open Sans"/>
                        </a:rPr>
                        <a:t>40</a:t>
                      </a:r>
                      <a:endParaRPr sz="2100">
                        <a:solidFill>
                          <a:schemeClr val="dk1"/>
                        </a:solidFill>
                        <a:latin typeface="Open Sans"/>
                        <a:ea typeface="Open Sans"/>
                        <a:cs typeface="Open Sans"/>
                        <a:sym typeface="Open Sans"/>
                      </a:endParaRPr>
                    </a:p>
                  </a:txBody>
                  <a:tcPr marT="91425" marB="91425" marR="28575" marL="28575" anchor="ctr"/>
                </a:tc>
                <a:tc>
                  <a:txBody>
                    <a:bodyPr/>
                    <a:lstStyle/>
                    <a:p>
                      <a:pPr indent="0" lvl="0" marL="0" rtl="0" algn="l">
                        <a:lnSpc>
                          <a:spcPct val="115000"/>
                        </a:lnSpc>
                        <a:spcBef>
                          <a:spcPts val="0"/>
                        </a:spcBef>
                        <a:spcAft>
                          <a:spcPts val="0"/>
                        </a:spcAft>
                        <a:buNone/>
                      </a:pPr>
                      <a:r>
                        <a:rPr lang="en" sz="2100">
                          <a:solidFill>
                            <a:schemeClr val="dk1"/>
                          </a:solidFill>
                          <a:latin typeface="Open Sans"/>
                          <a:ea typeface="Open Sans"/>
                          <a:cs typeface="Open Sans"/>
                          <a:sym typeface="Open Sans"/>
                        </a:rPr>
                        <a:t>Sales</a:t>
                      </a:r>
                      <a:endParaRPr sz="2100">
                        <a:solidFill>
                          <a:schemeClr val="dk1"/>
                        </a:solidFill>
                        <a:latin typeface="Open Sans"/>
                        <a:ea typeface="Open Sans"/>
                        <a:cs typeface="Open Sans"/>
                        <a:sym typeface="Open Sans"/>
                      </a:endParaRPr>
                    </a:p>
                  </a:txBody>
                  <a:tcPr marT="91425" marB="91425" marR="28575" marL="28575" anchor="ctr"/>
                </a:tc>
              </a:tr>
              <a:tr h="317000">
                <a:tc>
                  <a:txBody>
                    <a:bodyPr/>
                    <a:lstStyle/>
                    <a:p>
                      <a:pPr indent="0" lvl="0" marL="0" rtl="0" algn="l">
                        <a:lnSpc>
                          <a:spcPct val="115000"/>
                        </a:lnSpc>
                        <a:spcBef>
                          <a:spcPts val="0"/>
                        </a:spcBef>
                        <a:spcAft>
                          <a:spcPts val="0"/>
                        </a:spcAft>
                        <a:buNone/>
                      </a:pPr>
                      <a:r>
                        <a:rPr lang="en" sz="2100">
                          <a:solidFill>
                            <a:schemeClr val="dk1"/>
                          </a:solidFill>
                          <a:latin typeface="Open Sans"/>
                          <a:ea typeface="Open Sans"/>
                          <a:cs typeface="Open Sans"/>
                          <a:sym typeface="Open Sans"/>
                        </a:rPr>
                        <a:t>50</a:t>
                      </a:r>
                      <a:endParaRPr sz="2100">
                        <a:solidFill>
                          <a:schemeClr val="dk1"/>
                        </a:solidFill>
                        <a:latin typeface="Open Sans"/>
                        <a:ea typeface="Open Sans"/>
                        <a:cs typeface="Open Sans"/>
                        <a:sym typeface="Open Sans"/>
                      </a:endParaRPr>
                    </a:p>
                  </a:txBody>
                  <a:tcPr marT="91425" marB="91425" marR="28575" marL="28575" anchor="ctr"/>
                </a:tc>
                <a:tc>
                  <a:txBody>
                    <a:bodyPr/>
                    <a:lstStyle/>
                    <a:p>
                      <a:pPr indent="0" lvl="0" marL="0" rtl="0" algn="l">
                        <a:lnSpc>
                          <a:spcPct val="115000"/>
                        </a:lnSpc>
                        <a:spcBef>
                          <a:spcPts val="0"/>
                        </a:spcBef>
                        <a:spcAft>
                          <a:spcPts val="0"/>
                        </a:spcAft>
                        <a:buNone/>
                      </a:pPr>
                      <a:r>
                        <a:rPr lang="en" sz="2100">
                          <a:solidFill>
                            <a:schemeClr val="dk1"/>
                          </a:solidFill>
                          <a:latin typeface="Open Sans"/>
                          <a:ea typeface="Open Sans"/>
                          <a:cs typeface="Open Sans"/>
                          <a:sym typeface="Open Sans"/>
                        </a:rPr>
                        <a:t>Executive</a:t>
                      </a:r>
                      <a:endParaRPr sz="2100">
                        <a:solidFill>
                          <a:schemeClr val="dk1"/>
                        </a:solidFill>
                        <a:latin typeface="Open Sans"/>
                        <a:ea typeface="Open Sans"/>
                        <a:cs typeface="Open Sans"/>
                        <a:sym typeface="Open Sans"/>
                      </a:endParaRPr>
                    </a:p>
                  </a:txBody>
                  <a:tcPr marT="91425" marB="91425" marR="28575" marL="28575" anchor="ctr"/>
                </a:tc>
              </a:tr>
              <a:tr h="317000">
                <a:tc>
                  <a:txBody>
                    <a:bodyPr/>
                    <a:lstStyle/>
                    <a:p>
                      <a:pPr indent="0" lvl="0" marL="0" rtl="0" algn="l">
                        <a:lnSpc>
                          <a:spcPct val="115000"/>
                        </a:lnSpc>
                        <a:spcBef>
                          <a:spcPts val="0"/>
                        </a:spcBef>
                        <a:spcAft>
                          <a:spcPts val="0"/>
                        </a:spcAft>
                        <a:buNone/>
                      </a:pPr>
                      <a:r>
                        <a:rPr lang="en" sz="2100">
                          <a:solidFill>
                            <a:schemeClr val="dk1"/>
                          </a:solidFill>
                          <a:latin typeface="Open Sans"/>
                          <a:ea typeface="Open Sans"/>
                          <a:cs typeface="Open Sans"/>
                          <a:sym typeface="Open Sans"/>
                        </a:rPr>
                        <a:t>60</a:t>
                      </a:r>
                      <a:endParaRPr sz="2100">
                        <a:solidFill>
                          <a:schemeClr val="dk1"/>
                        </a:solidFill>
                        <a:latin typeface="Open Sans"/>
                        <a:ea typeface="Open Sans"/>
                        <a:cs typeface="Open Sans"/>
                        <a:sym typeface="Open Sans"/>
                      </a:endParaRPr>
                    </a:p>
                  </a:txBody>
                  <a:tcPr marT="91425" marB="91425" marR="28575" marL="28575" anchor="ctr"/>
                </a:tc>
                <a:tc>
                  <a:txBody>
                    <a:bodyPr/>
                    <a:lstStyle/>
                    <a:p>
                      <a:pPr indent="0" lvl="0" marL="0" rtl="0" algn="l">
                        <a:lnSpc>
                          <a:spcPct val="115000"/>
                        </a:lnSpc>
                        <a:spcBef>
                          <a:spcPts val="0"/>
                        </a:spcBef>
                        <a:spcAft>
                          <a:spcPts val="0"/>
                        </a:spcAft>
                        <a:buNone/>
                      </a:pPr>
                      <a:r>
                        <a:rPr lang="en" sz="2100">
                          <a:solidFill>
                            <a:schemeClr val="dk1"/>
                          </a:solidFill>
                          <a:latin typeface="Open Sans"/>
                          <a:ea typeface="Open Sans"/>
                          <a:cs typeface="Open Sans"/>
                          <a:sym typeface="Open Sans"/>
                        </a:rPr>
                        <a:t>R&amp;D</a:t>
                      </a:r>
                      <a:endParaRPr sz="2100">
                        <a:solidFill>
                          <a:schemeClr val="dk1"/>
                        </a:solidFill>
                        <a:latin typeface="Open Sans"/>
                        <a:ea typeface="Open Sans"/>
                        <a:cs typeface="Open Sans"/>
                        <a:sym typeface="Open Sans"/>
                      </a:endParaRPr>
                    </a:p>
                  </a:txBody>
                  <a:tcPr marT="91425" marB="91425" marR="28575" marL="28575" anchor="ctr"/>
                </a:tc>
              </a:tr>
            </a:tbl>
          </a:graphicData>
        </a:graphic>
      </p:graphicFrame>
      <p:graphicFrame>
        <p:nvGraphicFramePr>
          <p:cNvPr id="351" name="Google Shape;351;g350b29bedda_0_205"/>
          <p:cNvGraphicFramePr/>
          <p:nvPr/>
        </p:nvGraphicFramePr>
        <p:xfrm>
          <a:off x="4572000" y="1282500"/>
          <a:ext cx="3000000" cy="3000000"/>
        </p:xfrm>
        <a:graphic>
          <a:graphicData uri="http://schemas.openxmlformats.org/drawingml/2006/table">
            <a:tbl>
              <a:tblPr>
                <a:noFill/>
                <a:tableStyleId>{99A2F3B5-1657-4508-969F-ED7701D8D5AC}</a:tableStyleId>
              </a:tblPr>
              <a:tblGrid>
                <a:gridCol w="782625"/>
                <a:gridCol w="3235500"/>
              </a:tblGrid>
              <a:tr h="407175">
                <a:tc>
                  <a:txBody>
                    <a:bodyPr/>
                    <a:lstStyle/>
                    <a:p>
                      <a:pPr indent="0" lvl="0" marL="0" rtl="0" algn="l">
                        <a:lnSpc>
                          <a:spcPct val="115000"/>
                        </a:lnSpc>
                        <a:spcBef>
                          <a:spcPts val="0"/>
                        </a:spcBef>
                        <a:spcAft>
                          <a:spcPts val="0"/>
                        </a:spcAft>
                        <a:buNone/>
                      </a:pPr>
                      <a:r>
                        <a:rPr lang="en" sz="2200">
                          <a:solidFill>
                            <a:schemeClr val="dk1"/>
                          </a:solidFill>
                          <a:latin typeface="Open Sans"/>
                          <a:ea typeface="Open Sans"/>
                          <a:cs typeface="Open Sans"/>
                          <a:sym typeface="Open Sans"/>
                        </a:rPr>
                        <a:t>70</a:t>
                      </a:r>
                      <a:endParaRPr sz="2200">
                        <a:solidFill>
                          <a:schemeClr val="dk1"/>
                        </a:solidFill>
                        <a:latin typeface="Open Sans"/>
                        <a:ea typeface="Open Sans"/>
                        <a:cs typeface="Open Sans"/>
                        <a:sym typeface="Open Sans"/>
                      </a:endParaRPr>
                    </a:p>
                  </a:txBody>
                  <a:tcPr marT="91425" marB="91425" marR="28575" marL="28575" anchor="ctr"/>
                </a:tc>
                <a:tc>
                  <a:txBody>
                    <a:bodyPr/>
                    <a:lstStyle/>
                    <a:p>
                      <a:pPr indent="0" lvl="0" marL="0" rtl="0" algn="l">
                        <a:lnSpc>
                          <a:spcPct val="115000"/>
                        </a:lnSpc>
                        <a:spcBef>
                          <a:spcPts val="0"/>
                        </a:spcBef>
                        <a:spcAft>
                          <a:spcPts val="0"/>
                        </a:spcAft>
                        <a:buNone/>
                      </a:pPr>
                      <a:r>
                        <a:rPr lang="en" sz="2200">
                          <a:solidFill>
                            <a:schemeClr val="dk1"/>
                          </a:solidFill>
                          <a:latin typeface="Open Sans"/>
                          <a:ea typeface="Open Sans"/>
                          <a:cs typeface="Open Sans"/>
                          <a:sym typeface="Open Sans"/>
                        </a:rPr>
                        <a:t>HR</a:t>
                      </a:r>
                      <a:endParaRPr sz="2200">
                        <a:solidFill>
                          <a:schemeClr val="dk1"/>
                        </a:solidFill>
                        <a:latin typeface="Open Sans"/>
                        <a:ea typeface="Open Sans"/>
                        <a:cs typeface="Open Sans"/>
                        <a:sym typeface="Open Sans"/>
                      </a:endParaRPr>
                    </a:p>
                  </a:txBody>
                  <a:tcPr marT="91425" marB="91425" marR="28575" marL="28575" anchor="ctr"/>
                </a:tc>
              </a:tr>
              <a:tr h="407175">
                <a:tc>
                  <a:txBody>
                    <a:bodyPr/>
                    <a:lstStyle/>
                    <a:p>
                      <a:pPr indent="0" lvl="0" marL="0" rtl="0" algn="l">
                        <a:lnSpc>
                          <a:spcPct val="115000"/>
                        </a:lnSpc>
                        <a:spcBef>
                          <a:spcPts val="0"/>
                        </a:spcBef>
                        <a:spcAft>
                          <a:spcPts val="0"/>
                        </a:spcAft>
                        <a:buNone/>
                      </a:pPr>
                      <a:r>
                        <a:rPr lang="en" sz="2200">
                          <a:solidFill>
                            <a:schemeClr val="dk1"/>
                          </a:solidFill>
                          <a:latin typeface="Open Sans"/>
                          <a:ea typeface="Open Sans"/>
                          <a:cs typeface="Open Sans"/>
                          <a:sym typeface="Open Sans"/>
                        </a:rPr>
                        <a:t>80</a:t>
                      </a:r>
                      <a:endParaRPr sz="2200">
                        <a:solidFill>
                          <a:schemeClr val="dk1"/>
                        </a:solidFill>
                        <a:latin typeface="Open Sans"/>
                        <a:ea typeface="Open Sans"/>
                        <a:cs typeface="Open Sans"/>
                        <a:sym typeface="Open Sans"/>
                      </a:endParaRPr>
                    </a:p>
                  </a:txBody>
                  <a:tcPr marT="91425" marB="91425" marR="28575" marL="28575" anchor="ctr"/>
                </a:tc>
                <a:tc>
                  <a:txBody>
                    <a:bodyPr/>
                    <a:lstStyle/>
                    <a:p>
                      <a:pPr indent="0" lvl="0" marL="0" rtl="0" algn="l">
                        <a:lnSpc>
                          <a:spcPct val="115000"/>
                        </a:lnSpc>
                        <a:spcBef>
                          <a:spcPts val="0"/>
                        </a:spcBef>
                        <a:spcAft>
                          <a:spcPts val="0"/>
                        </a:spcAft>
                        <a:buNone/>
                      </a:pPr>
                      <a:r>
                        <a:rPr lang="en" sz="2200">
                          <a:solidFill>
                            <a:schemeClr val="dk1"/>
                          </a:solidFill>
                          <a:latin typeface="Open Sans"/>
                          <a:ea typeface="Open Sans"/>
                          <a:cs typeface="Open Sans"/>
                          <a:sym typeface="Open Sans"/>
                        </a:rPr>
                        <a:t>Guest </a:t>
                      </a:r>
                      <a:r>
                        <a:rPr lang="en" sz="2200">
                          <a:solidFill>
                            <a:schemeClr val="dk1"/>
                          </a:solidFill>
                          <a:latin typeface="Open Sans"/>
                          <a:ea typeface="Open Sans"/>
                          <a:cs typeface="Open Sans"/>
                          <a:sym typeface="Open Sans"/>
                        </a:rPr>
                        <a:t>Wifi</a:t>
                      </a:r>
                      <a:endParaRPr sz="2200">
                        <a:solidFill>
                          <a:schemeClr val="dk1"/>
                        </a:solidFill>
                        <a:latin typeface="Open Sans"/>
                        <a:ea typeface="Open Sans"/>
                        <a:cs typeface="Open Sans"/>
                        <a:sym typeface="Open Sans"/>
                      </a:endParaRPr>
                    </a:p>
                  </a:txBody>
                  <a:tcPr marT="91425" marB="91425" marR="28575" marL="28575" anchor="ctr"/>
                </a:tc>
              </a:tr>
              <a:tr h="407175">
                <a:tc>
                  <a:txBody>
                    <a:bodyPr/>
                    <a:lstStyle/>
                    <a:p>
                      <a:pPr indent="0" lvl="0" marL="0" rtl="0" algn="l">
                        <a:lnSpc>
                          <a:spcPct val="115000"/>
                        </a:lnSpc>
                        <a:spcBef>
                          <a:spcPts val="0"/>
                        </a:spcBef>
                        <a:spcAft>
                          <a:spcPts val="0"/>
                        </a:spcAft>
                        <a:buNone/>
                      </a:pPr>
                      <a:r>
                        <a:rPr lang="en" sz="2200">
                          <a:solidFill>
                            <a:schemeClr val="dk1"/>
                          </a:solidFill>
                          <a:latin typeface="Open Sans"/>
                          <a:ea typeface="Open Sans"/>
                          <a:cs typeface="Open Sans"/>
                          <a:sym typeface="Open Sans"/>
                        </a:rPr>
                        <a:t>90</a:t>
                      </a:r>
                      <a:endParaRPr sz="2200">
                        <a:solidFill>
                          <a:schemeClr val="dk1"/>
                        </a:solidFill>
                        <a:latin typeface="Open Sans"/>
                        <a:ea typeface="Open Sans"/>
                        <a:cs typeface="Open Sans"/>
                        <a:sym typeface="Open Sans"/>
                      </a:endParaRPr>
                    </a:p>
                  </a:txBody>
                  <a:tcPr marT="91425" marB="91425" marR="28575" marL="28575" anchor="ctr"/>
                </a:tc>
                <a:tc>
                  <a:txBody>
                    <a:bodyPr/>
                    <a:lstStyle/>
                    <a:p>
                      <a:pPr indent="0" lvl="0" marL="0" rtl="0" algn="l">
                        <a:lnSpc>
                          <a:spcPct val="115000"/>
                        </a:lnSpc>
                        <a:spcBef>
                          <a:spcPts val="0"/>
                        </a:spcBef>
                        <a:spcAft>
                          <a:spcPts val="0"/>
                        </a:spcAft>
                        <a:buNone/>
                      </a:pPr>
                      <a:r>
                        <a:rPr lang="en" sz="2200">
                          <a:solidFill>
                            <a:schemeClr val="dk1"/>
                          </a:solidFill>
                          <a:latin typeface="Open Sans"/>
                          <a:ea typeface="Open Sans"/>
                          <a:cs typeface="Open Sans"/>
                          <a:sym typeface="Open Sans"/>
                        </a:rPr>
                        <a:t>Network Management</a:t>
                      </a:r>
                      <a:endParaRPr sz="2200">
                        <a:solidFill>
                          <a:schemeClr val="dk1"/>
                        </a:solidFill>
                        <a:latin typeface="Open Sans"/>
                        <a:ea typeface="Open Sans"/>
                        <a:cs typeface="Open Sans"/>
                        <a:sym typeface="Open Sans"/>
                      </a:endParaRPr>
                    </a:p>
                  </a:txBody>
                  <a:tcPr marT="91425" marB="91425" marR="28575" marL="28575" anchor="ctr"/>
                </a:tc>
              </a:tr>
              <a:tr h="407175">
                <a:tc>
                  <a:txBody>
                    <a:bodyPr/>
                    <a:lstStyle/>
                    <a:p>
                      <a:pPr indent="0" lvl="0" marL="0" rtl="0" algn="l">
                        <a:lnSpc>
                          <a:spcPct val="115000"/>
                        </a:lnSpc>
                        <a:spcBef>
                          <a:spcPts val="0"/>
                        </a:spcBef>
                        <a:spcAft>
                          <a:spcPts val="0"/>
                        </a:spcAft>
                        <a:buNone/>
                      </a:pPr>
                      <a:r>
                        <a:rPr lang="en" sz="2200">
                          <a:solidFill>
                            <a:schemeClr val="dk1"/>
                          </a:solidFill>
                          <a:latin typeface="Open Sans"/>
                          <a:ea typeface="Open Sans"/>
                          <a:cs typeface="Open Sans"/>
                          <a:sym typeface="Open Sans"/>
                        </a:rPr>
                        <a:t>110</a:t>
                      </a:r>
                      <a:endParaRPr sz="2200">
                        <a:solidFill>
                          <a:schemeClr val="dk1"/>
                        </a:solidFill>
                        <a:latin typeface="Open Sans"/>
                        <a:ea typeface="Open Sans"/>
                        <a:cs typeface="Open Sans"/>
                        <a:sym typeface="Open Sans"/>
                      </a:endParaRPr>
                    </a:p>
                  </a:txBody>
                  <a:tcPr marT="91425" marB="91425" marR="28575" marL="28575" anchor="ctr"/>
                </a:tc>
                <a:tc>
                  <a:txBody>
                    <a:bodyPr/>
                    <a:lstStyle/>
                    <a:p>
                      <a:pPr indent="0" lvl="0" marL="0" rtl="0" algn="l">
                        <a:lnSpc>
                          <a:spcPct val="115000"/>
                        </a:lnSpc>
                        <a:spcBef>
                          <a:spcPts val="0"/>
                        </a:spcBef>
                        <a:spcAft>
                          <a:spcPts val="0"/>
                        </a:spcAft>
                        <a:buNone/>
                      </a:pPr>
                      <a:r>
                        <a:rPr lang="en" sz="2200">
                          <a:solidFill>
                            <a:schemeClr val="dk1"/>
                          </a:solidFill>
                          <a:latin typeface="Open Sans"/>
                          <a:ea typeface="Open Sans"/>
                          <a:cs typeface="Open Sans"/>
                          <a:sym typeface="Open Sans"/>
                        </a:rPr>
                        <a:t>E-commerce DB</a:t>
                      </a:r>
                      <a:endParaRPr sz="2200">
                        <a:solidFill>
                          <a:schemeClr val="dk1"/>
                        </a:solidFill>
                        <a:latin typeface="Open Sans"/>
                        <a:ea typeface="Open Sans"/>
                        <a:cs typeface="Open Sans"/>
                        <a:sym typeface="Open Sans"/>
                      </a:endParaRPr>
                    </a:p>
                  </a:txBody>
                  <a:tcPr marT="91425" marB="91425" marR="28575" marL="28575" anchor="ctr"/>
                </a:tc>
              </a:tr>
              <a:tr h="407175">
                <a:tc>
                  <a:txBody>
                    <a:bodyPr/>
                    <a:lstStyle/>
                    <a:p>
                      <a:pPr indent="0" lvl="0" marL="0" rtl="0" algn="l">
                        <a:lnSpc>
                          <a:spcPct val="115000"/>
                        </a:lnSpc>
                        <a:spcBef>
                          <a:spcPts val="0"/>
                        </a:spcBef>
                        <a:spcAft>
                          <a:spcPts val="0"/>
                        </a:spcAft>
                        <a:buNone/>
                      </a:pPr>
                      <a:r>
                        <a:rPr lang="en" sz="2200">
                          <a:solidFill>
                            <a:schemeClr val="dk1"/>
                          </a:solidFill>
                          <a:latin typeface="Open Sans"/>
                          <a:ea typeface="Open Sans"/>
                          <a:cs typeface="Open Sans"/>
                          <a:sym typeface="Open Sans"/>
                        </a:rPr>
                        <a:t>120</a:t>
                      </a:r>
                      <a:endParaRPr sz="2200">
                        <a:solidFill>
                          <a:schemeClr val="dk1"/>
                        </a:solidFill>
                        <a:latin typeface="Open Sans"/>
                        <a:ea typeface="Open Sans"/>
                        <a:cs typeface="Open Sans"/>
                        <a:sym typeface="Open Sans"/>
                      </a:endParaRPr>
                    </a:p>
                  </a:txBody>
                  <a:tcPr marT="91425" marB="91425" marR="28575" marL="28575" anchor="ctr"/>
                </a:tc>
                <a:tc>
                  <a:txBody>
                    <a:bodyPr/>
                    <a:lstStyle/>
                    <a:p>
                      <a:pPr indent="0" lvl="0" marL="0" rtl="0" algn="l">
                        <a:lnSpc>
                          <a:spcPct val="115000"/>
                        </a:lnSpc>
                        <a:spcBef>
                          <a:spcPts val="0"/>
                        </a:spcBef>
                        <a:spcAft>
                          <a:spcPts val="0"/>
                        </a:spcAft>
                        <a:buNone/>
                      </a:pPr>
                      <a:r>
                        <a:rPr lang="en" sz="2200">
                          <a:solidFill>
                            <a:schemeClr val="dk1"/>
                          </a:solidFill>
                          <a:latin typeface="Open Sans"/>
                          <a:ea typeface="Open Sans"/>
                          <a:cs typeface="Open Sans"/>
                          <a:sym typeface="Open Sans"/>
                        </a:rPr>
                        <a:t>Internal DNS/DHCP/DC, File, Wazuh, Zabbix</a:t>
                      </a:r>
                      <a:endParaRPr sz="2200">
                        <a:solidFill>
                          <a:schemeClr val="dk1"/>
                        </a:solidFill>
                        <a:latin typeface="Open Sans"/>
                        <a:ea typeface="Open Sans"/>
                        <a:cs typeface="Open Sans"/>
                        <a:sym typeface="Open Sans"/>
                      </a:endParaRPr>
                    </a:p>
                  </a:txBody>
                  <a:tcPr marT="91425" marB="91425" marR="28575" marL="28575" anchor="ctr"/>
                </a:tc>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g350b29bedda_0_85"/>
          <p:cNvSpPr txBox="1"/>
          <p:nvPr>
            <p:ph idx="4294967295" type="subTitle"/>
          </p:nvPr>
        </p:nvSpPr>
        <p:spPr>
          <a:xfrm>
            <a:off x="1462951" y="1093925"/>
            <a:ext cx="6065700" cy="4611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800">
                <a:latin typeface="Montserrat"/>
                <a:ea typeface="Montserrat"/>
                <a:cs typeface="Montserrat"/>
                <a:sym typeface="Montserrat"/>
              </a:rPr>
              <a:t>Overall Security Strategy</a:t>
            </a:r>
            <a:endParaRPr b="1" i="0" sz="1800" u="none" cap="none" strike="noStrike">
              <a:solidFill>
                <a:schemeClr val="dk1"/>
              </a:solidFill>
              <a:latin typeface="Montserrat"/>
              <a:ea typeface="Montserrat"/>
              <a:cs typeface="Montserrat"/>
              <a:sym typeface="Montserrat"/>
            </a:endParaRPr>
          </a:p>
        </p:txBody>
      </p:sp>
      <p:sp>
        <p:nvSpPr>
          <p:cNvPr id="357" name="Google Shape;357;g350b29bedda_0_85"/>
          <p:cNvSpPr txBox="1"/>
          <p:nvPr>
            <p:ph idx="4294967295" type="subTitle"/>
          </p:nvPr>
        </p:nvSpPr>
        <p:spPr>
          <a:xfrm>
            <a:off x="2246790" y="2309046"/>
            <a:ext cx="5340900" cy="4611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chemeClr val="dk1"/>
              </a:buClr>
              <a:buSzPts val="1200"/>
              <a:buFont typeface="Montserrat Light"/>
              <a:buNone/>
            </a:pPr>
            <a:r>
              <a:rPr lang="en" sz="1600">
                <a:latin typeface="Montserrat"/>
                <a:ea typeface="Montserrat"/>
                <a:cs typeface="Montserrat"/>
                <a:sym typeface="Montserrat"/>
              </a:rPr>
              <a:t>Enforce NAT boundaries</a:t>
            </a:r>
            <a:endParaRPr i="0" sz="1600" u="none" cap="none" strike="noStrike">
              <a:solidFill>
                <a:schemeClr val="dk1"/>
              </a:solidFill>
              <a:latin typeface="Montserrat"/>
              <a:ea typeface="Montserrat"/>
              <a:cs typeface="Montserrat"/>
              <a:sym typeface="Montserrat"/>
            </a:endParaRPr>
          </a:p>
        </p:txBody>
      </p:sp>
      <p:grpSp>
        <p:nvGrpSpPr>
          <p:cNvPr id="358" name="Google Shape;358;g350b29bedda_0_85"/>
          <p:cNvGrpSpPr/>
          <p:nvPr/>
        </p:nvGrpSpPr>
        <p:grpSpPr>
          <a:xfrm>
            <a:off x="1556310" y="1784218"/>
            <a:ext cx="374177" cy="374262"/>
            <a:chOff x="775325" y="4143525"/>
            <a:chExt cx="468775" cy="468883"/>
          </a:xfrm>
        </p:grpSpPr>
        <p:sp>
          <p:nvSpPr>
            <p:cNvPr id="359" name="Google Shape;359;g350b29bedda_0_85"/>
            <p:cNvSpPr/>
            <p:nvPr/>
          </p:nvSpPr>
          <p:spPr>
            <a:xfrm>
              <a:off x="851953" y="4143525"/>
              <a:ext cx="392147" cy="390479"/>
            </a:xfrm>
            <a:custGeom>
              <a:rect b="b" l="l" r="r" t="t"/>
              <a:pathLst>
                <a:path extrusionOk="0" h="36273" w="36428">
                  <a:moveTo>
                    <a:pt x="31907" y="5435"/>
                  </a:moveTo>
                  <a:lnTo>
                    <a:pt x="20788" y="22612"/>
                  </a:lnTo>
                  <a:lnTo>
                    <a:pt x="18511" y="26131"/>
                  </a:lnTo>
                  <a:lnTo>
                    <a:pt x="8884" y="28458"/>
                  </a:lnTo>
                  <a:lnTo>
                    <a:pt x="31907" y="5435"/>
                  </a:lnTo>
                  <a:close/>
                  <a:moveTo>
                    <a:pt x="35713" y="94"/>
                  </a:moveTo>
                  <a:cubicBezTo>
                    <a:pt x="35665" y="94"/>
                    <a:pt x="35615" y="100"/>
                    <a:pt x="35565" y="112"/>
                  </a:cubicBezTo>
                  <a:lnTo>
                    <a:pt x="35564" y="112"/>
                  </a:lnTo>
                  <a:cubicBezTo>
                    <a:pt x="35555" y="114"/>
                    <a:pt x="36041" y="1"/>
                    <a:pt x="660" y="8270"/>
                  </a:cubicBezTo>
                  <a:cubicBezTo>
                    <a:pt x="169" y="8385"/>
                    <a:pt x="0" y="8998"/>
                    <a:pt x="362" y="9348"/>
                  </a:cubicBezTo>
                  <a:lnTo>
                    <a:pt x="1592" y="10537"/>
                  </a:lnTo>
                  <a:cubicBezTo>
                    <a:pt x="1716" y="10656"/>
                    <a:pt x="1875" y="10715"/>
                    <a:pt x="2034" y="10715"/>
                  </a:cubicBezTo>
                  <a:cubicBezTo>
                    <a:pt x="2201" y="10715"/>
                    <a:pt x="2368" y="10650"/>
                    <a:pt x="2493" y="10522"/>
                  </a:cubicBezTo>
                  <a:cubicBezTo>
                    <a:pt x="2737" y="10269"/>
                    <a:pt x="2730" y="9866"/>
                    <a:pt x="2477" y="9621"/>
                  </a:cubicBezTo>
                  <a:lnTo>
                    <a:pt x="2087" y="9244"/>
                  </a:lnTo>
                  <a:lnTo>
                    <a:pt x="32295" y="2184"/>
                  </a:lnTo>
                  <a:lnTo>
                    <a:pt x="32295" y="2184"/>
                  </a:lnTo>
                  <a:lnTo>
                    <a:pt x="9830" y="16725"/>
                  </a:lnTo>
                  <a:lnTo>
                    <a:pt x="4431" y="11509"/>
                  </a:lnTo>
                  <a:cubicBezTo>
                    <a:pt x="4307" y="11389"/>
                    <a:pt x="4148" y="11330"/>
                    <a:pt x="3988" y="11330"/>
                  </a:cubicBezTo>
                  <a:cubicBezTo>
                    <a:pt x="3821" y="11330"/>
                    <a:pt x="3655" y="11395"/>
                    <a:pt x="3530" y="11524"/>
                  </a:cubicBezTo>
                  <a:cubicBezTo>
                    <a:pt x="3286" y="11777"/>
                    <a:pt x="3293" y="12180"/>
                    <a:pt x="3546" y="12423"/>
                  </a:cubicBezTo>
                  <a:lnTo>
                    <a:pt x="9046" y="17739"/>
                  </a:lnTo>
                  <a:lnTo>
                    <a:pt x="7766" y="23038"/>
                  </a:lnTo>
                  <a:cubicBezTo>
                    <a:pt x="7683" y="23379"/>
                    <a:pt x="7894" y="23723"/>
                    <a:pt x="8235" y="23806"/>
                  </a:cubicBezTo>
                  <a:cubicBezTo>
                    <a:pt x="8286" y="23818"/>
                    <a:pt x="8336" y="23824"/>
                    <a:pt x="8385" y="23824"/>
                  </a:cubicBezTo>
                  <a:cubicBezTo>
                    <a:pt x="8673" y="23824"/>
                    <a:pt x="8933" y="23628"/>
                    <a:pt x="9004" y="23337"/>
                  </a:cubicBezTo>
                  <a:lnTo>
                    <a:pt x="10311" y="17931"/>
                  </a:lnTo>
                  <a:lnTo>
                    <a:pt x="13829" y="15653"/>
                  </a:lnTo>
                  <a:lnTo>
                    <a:pt x="31005" y="4534"/>
                  </a:lnTo>
                  <a:lnTo>
                    <a:pt x="7983" y="27557"/>
                  </a:lnTo>
                  <a:lnTo>
                    <a:pt x="8365" y="25976"/>
                  </a:lnTo>
                  <a:cubicBezTo>
                    <a:pt x="8448" y="25634"/>
                    <a:pt x="8238" y="25290"/>
                    <a:pt x="7896" y="25208"/>
                  </a:cubicBezTo>
                  <a:cubicBezTo>
                    <a:pt x="7846" y="25195"/>
                    <a:pt x="7795" y="25190"/>
                    <a:pt x="7746" y="25190"/>
                  </a:cubicBezTo>
                  <a:cubicBezTo>
                    <a:pt x="7458" y="25190"/>
                    <a:pt x="7199" y="25385"/>
                    <a:pt x="7128" y="25677"/>
                  </a:cubicBezTo>
                  <a:lnTo>
                    <a:pt x="6213" y="29459"/>
                  </a:lnTo>
                  <a:cubicBezTo>
                    <a:pt x="6114" y="29868"/>
                    <a:pt x="6434" y="30245"/>
                    <a:pt x="6831" y="30245"/>
                  </a:cubicBezTo>
                  <a:cubicBezTo>
                    <a:pt x="6880" y="30245"/>
                    <a:pt x="6931" y="30239"/>
                    <a:pt x="6981" y="30227"/>
                  </a:cubicBezTo>
                  <a:lnTo>
                    <a:pt x="18702" y="27394"/>
                  </a:lnTo>
                  <a:lnTo>
                    <a:pt x="27093" y="36078"/>
                  </a:lnTo>
                  <a:cubicBezTo>
                    <a:pt x="27222" y="36211"/>
                    <a:pt x="27386" y="36272"/>
                    <a:pt x="27548" y="36272"/>
                  </a:cubicBezTo>
                  <a:cubicBezTo>
                    <a:pt x="27827" y="36272"/>
                    <a:pt x="28099" y="36091"/>
                    <a:pt x="28171" y="35781"/>
                  </a:cubicBezTo>
                  <a:lnTo>
                    <a:pt x="33640" y="12387"/>
                  </a:lnTo>
                  <a:cubicBezTo>
                    <a:pt x="33719" y="12044"/>
                    <a:pt x="33506" y="11702"/>
                    <a:pt x="33164" y="11622"/>
                  </a:cubicBezTo>
                  <a:cubicBezTo>
                    <a:pt x="33115" y="11611"/>
                    <a:pt x="33067" y="11605"/>
                    <a:pt x="33018" y="11605"/>
                  </a:cubicBezTo>
                  <a:cubicBezTo>
                    <a:pt x="32729" y="11605"/>
                    <a:pt x="32467" y="11803"/>
                    <a:pt x="32399" y="12097"/>
                  </a:cubicBezTo>
                  <a:lnTo>
                    <a:pt x="27197" y="34353"/>
                  </a:lnTo>
                  <a:lnTo>
                    <a:pt x="19716" y="26610"/>
                  </a:lnTo>
                  <a:lnTo>
                    <a:pt x="34258" y="4147"/>
                  </a:lnTo>
                  <a:lnTo>
                    <a:pt x="33017" y="9453"/>
                  </a:lnTo>
                  <a:cubicBezTo>
                    <a:pt x="32938" y="9796"/>
                    <a:pt x="33150" y="10138"/>
                    <a:pt x="33492" y="10218"/>
                  </a:cubicBezTo>
                  <a:cubicBezTo>
                    <a:pt x="33541" y="10229"/>
                    <a:pt x="33590" y="10235"/>
                    <a:pt x="33638" y="10235"/>
                  </a:cubicBezTo>
                  <a:cubicBezTo>
                    <a:pt x="33927" y="10235"/>
                    <a:pt x="34189" y="10037"/>
                    <a:pt x="34256" y="9743"/>
                  </a:cubicBezTo>
                  <a:lnTo>
                    <a:pt x="36328" y="880"/>
                  </a:lnTo>
                  <a:cubicBezTo>
                    <a:pt x="36427" y="473"/>
                    <a:pt x="36107" y="94"/>
                    <a:pt x="35713" y="94"/>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0" name="Google Shape;360;g350b29bedda_0_85"/>
            <p:cNvSpPr/>
            <p:nvPr/>
          </p:nvSpPr>
          <p:spPr>
            <a:xfrm>
              <a:off x="775325" y="4505404"/>
              <a:ext cx="108339" cy="107004"/>
            </a:xfrm>
            <a:custGeom>
              <a:rect b="b" l="l" r="r" t="t"/>
              <a:pathLst>
                <a:path extrusionOk="0" h="9940" w="10064">
                  <a:moveTo>
                    <a:pt x="9365" y="0"/>
                  </a:moveTo>
                  <a:cubicBezTo>
                    <a:pt x="9202" y="0"/>
                    <a:pt x="9039" y="63"/>
                    <a:pt x="8915" y="187"/>
                  </a:cubicBezTo>
                  <a:lnTo>
                    <a:pt x="249" y="8852"/>
                  </a:lnTo>
                  <a:cubicBezTo>
                    <a:pt x="0" y="9100"/>
                    <a:pt x="0" y="9503"/>
                    <a:pt x="249" y="9753"/>
                  </a:cubicBezTo>
                  <a:cubicBezTo>
                    <a:pt x="373" y="9877"/>
                    <a:pt x="536" y="9939"/>
                    <a:pt x="699" y="9939"/>
                  </a:cubicBezTo>
                  <a:cubicBezTo>
                    <a:pt x="862" y="9939"/>
                    <a:pt x="1025" y="9877"/>
                    <a:pt x="1149" y="9753"/>
                  </a:cubicBezTo>
                  <a:lnTo>
                    <a:pt x="9816" y="1087"/>
                  </a:lnTo>
                  <a:cubicBezTo>
                    <a:pt x="10064" y="838"/>
                    <a:pt x="10064" y="435"/>
                    <a:pt x="9816" y="187"/>
                  </a:cubicBezTo>
                  <a:cubicBezTo>
                    <a:pt x="9691" y="63"/>
                    <a:pt x="9528" y="0"/>
                    <a:pt x="936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1" name="Google Shape;361;g350b29bedda_0_85"/>
            <p:cNvSpPr/>
            <p:nvPr/>
          </p:nvSpPr>
          <p:spPr>
            <a:xfrm>
              <a:off x="775325" y="4437806"/>
              <a:ext cx="75430" cy="74085"/>
            </a:xfrm>
            <a:custGeom>
              <a:rect b="b" l="l" r="r" t="t"/>
              <a:pathLst>
                <a:path extrusionOk="0" h="6882" w="7007">
                  <a:moveTo>
                    <a:pt x="6307" y="0"/>
                  </a:moveTo>
                  <a:cubicBezTo>
                    <a:pt x="6144" y="0"/>
                    <a:pt x="5981" y="62"/>
                    <a:pt x="5857" y="186"/>
                  </a:cubicBezTo>
                  <a:lnTo>
                    <a:pt x="249" y="5794"/>
                  </a:lnTo>
                  <a:cubicBezTo>
                    <a:pt x="0" y="6044"/>
                    <a:pt x="0" y="6445"/>
                    <a:pt x="249" y="6695"/>
                  </a:cubicBezTo>
                  <a:cubicBezTo>
                    <a:pt x="374" y="6819"/>
                    <a:pt x="537" y="6881"/>
                    <a:pt x="699" y="6881"/>
                  </a:cubicBezTo>
                  <a:cubicBezTo>
                    <a:pt x="862" y="6881"/>
                    <a:pt x="1025" y="6819"/>
                    <a:pt x="1149" y="6695"/>
                  </a:cubicBezTo>
                  <a:lnTo>
                    <a:pt x="6757" y="1087"/>
                  </a:lnTo>
                  <a:cubicBezTo>
                    <a:pt x="7006" y="839"/>
                    <a:pt x="7006" y="436"/>
                    <a:pt x="6757" y="186"/>
                  </a:cubicBezTo>
                  <a:cubicBezTo>
                    <a:pt x="6633" y="62"/>
                    <a:pt x="6470" y="0"/>
                    <a:pt x="6307"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2" name="Google Shape;362;g350b29bedda_0_85"/>
            <p:cNvSpPr/>
            <p:nvPr/>
          </p:nvSpPr>
          <p:spPr>
            <a:xfrm>
              <a:off x="875829" y="4538289"/>
              <a:ext cx="75409" cy="74085"/>
            </a:xfrm>
            <a:custGeom>
              <a:rect b="b" l="l" r="r" t="t"/>
              <a:pathLst>
                <a:path extrusionOk="0" h="6882" w="7005">
                  <a:moveTo>
                    <a:pt x="6306" y="1"/>
                  </a:moveTo>
                  <a:cubicBezTo>
                    <a:pt x="6143" y="1"/>
                    <a:pt x="5980" y="63"/>
                    <a:pt x="5856" y="188"/>
                  </a:cubicBezTo>
                  <a:lnTo>
                    <a:pt x="248" y="5795"/>
                  </a:lnTo>
                  <a:cubicBezTo>
                    <a:pt x="0" y="6044"/>
                    <a:pt x="0" y="6447"/>
                    <a:pt x="248" y="6695"/>
                  </a:cubicBezTo>
                  <a:cubicBezTo>
                    <a:pt x="372" y="6819"/>
                    <a:pt x="535" y="6882"/>
                    <a:pt x="699" y="6882"/>
                  </a:cubicBezTo>
                  <a:cubicBezTo>
                    <a:pt x="862" y="6882"/>
                    <a:pt x="1025" y="6819"/>
                    <a:pt x="1149" y="6695"/>
                  </a:cubicBezTo>
                  <a:lnTo>
                    <a:pt x="6757" y="1088"/>
                  </a:lnTo>
                  <a:cubicBezTo>
                    <a:pt x="7005" y="839"/>
                    <a:pt x="7005" y="436"/>
                    <a:pt x="6757" y="188"/>
                  </a:cubicBezTo>
                  <a:cubicBezTo>
                    <a:pt x="6632" y="63"/>
                    <a:pt x="6469" y="1"/>
                    <a:pt x="630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63" name="Google Shape;363;g350b29bedda_0_85"/>
          <p:cNvGrpSpPr/>
          <p:nvPr/>
        </p:nvGrpSpPr>
        <p:grpSpPr>
          <a:xfrm>
            <a:off x="1557457" y="2480658"/>
            <a:ext cx="371883" cy="365691"/>
            <a:chOff x="860940" y="2746477"/>
            <a:chExt cx="371883" cy="365691"/>
          </a:xfrm>
        </p:grpSpPr>
        <p:sp>
          <p:nvSpPr>
            <p:cNvPr id="364" name="Google Shape;364;g350b29bedda_0_85"/>
            <p:cNvSpPr/>
            <p:nvPr/>
          </p:nvSpPr>
          <p:spPr>
            <a:xfrm>
              <a:off x="908191" y="3026302"/>
              <a:ext cx="30294" cy="28961"/>
            </a:xfrm>
            <a:custGeom>
              <a:rect b="b" l="l" r="r" t="t"/>
              <a:pathLst>
                <a:path extrusionOk="0" h="912" w="954">
                  <a:moveTo>
                    <a:pt x="763" y="1"/>
                  </a:moveTo>
                  <a:cubicBezTo>
                    <a:pt x="718" y="1"/>
                    <a:pt x="674" y="16"/>
                    <a:pt x="644" y="45"/>
                  </a:cubicBezTo>
                  <a:lnTo>
                    <a:pt x="60" y="629"/>
                  </a:lnTo>
                  <a:cubicBezTo>
                    <a:pt x="1" y="688"/>
                    <a:pt x="1" y="807"/>
                    <a:pt x="60" y="867"/>
                  </a:cubicBezTo>
                  <a:cubicBezTo>
                    <a:pt x="90" y="897"/>
                    <a:pt x="135" y="911"/>
                    <a:pt x="179" y="911"/>
                  </a:cubicBezTo>
                  <a:cubicBezTo>
                    <a:pt x="224" y="911"/>
                    <a:pt x="269" y="897"/>
                    <a:pt x="299" y="867"/>
                  </a:cubicBezTo>
                  <a:lnTo>
                    <a:pt x="882" y="283"/>
                  </a:lnTo>
                  <a:cubicBezTo>
                    <a:pt x="953" y="224"/>
                    <a:pt x="953" y="105"/>
                    <a:pt x="882" y="45"/>
                  </a:cubicBezTo>
                  <a:cubicBezTo>
                    <a:pt x="852" y="16"/>
                    <a:pt x="807" y="1"/>
                    <a:pt x="76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5" name="Google Shape;365;g350b29bedda_0_85"/>
            <p:cNvSpPr/>
            <p:nvPr/>
          </p:nvSpPr>
          <p:spPr>
            <a:xfrm>
              <a:off x="943757" y="3061836"/>
              <a:ext cx="30263" cy="28961"/>
            </a:xfrm>
            <a:custGeom>
              <a:rect b="b" l="l" r="r" t="t"/>
              <a:pathLst>
                <a:path extrusionOk="0" h="912" w="953">
                  <a:moveTo>
                    <a:pt x="762" y="1"/>
                  </a:moveTo>
                  <a:cubicBezTo>
                    <a:pt x="717" y="1"/>
                    <a:pt x="673" y="16"/>
                    <a:pt x="643" y="46"/>
                  </a:cubicBezTo>
                  <a:lnTo>
                    <a:pt x="60" y="629"/>
                  </a:lnTo>
                  <a:cubicBezTo>
                    <a:pt x="0" y="688"/>
                    <a:pt x="0" y="807"/>
                    <a:pt x="60" y="867"/>
                  </a:cubicBezTo>
                  <a:cubicBezTo>
                    <a:pt x="89" y="897"/>
                    <a:pt x="134" y="912"/>
                    <a:pt x="179" y="912"/>
                  </a:cubicBezTo>
                  <a:cubicBezTo>
                    <a:pt x="223" y="912"/>
                    <a:pt x="268" y="897"/>
                    <a:pt x="298" y="867"/>
                  </a:cubicBezTo>
                  <a:lnTo>
                    <a:pt x="881" y="284"/>
                  </a:lnTo>
                  <a:cubicBezTo>
                    <a:pt x="953" y="224"/>
                    <a:pt x="953" y="105"/>
                    <a:pt x="881" y="46"/>
                  </a:cubicBezTo>
                  <a:cubicBezTo>
                    <a:pt x="851" y="16"/>
                    <a:pt x="807" y="1"/>
                    <a:pt x="76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6" name="Google Shape;366;g350b29bedda_0_85"/>
            <p:cNvSpPr/>
            <p:nvPr/>
          </p:nvSpPr>
          <p:spPr>
            <a:xfrm>
              <a:off x="926355" y="3044085"/>
              <a:ext cx="29881" cy="28579"/>
            </a:xfrm>
            <a:custGeom>
              <a:rect b="b" l="l" r="r" t="t"/>
              <a:pathLst>
                <a:path extrusionOk="0" h="900" w="941">
                  <a:moveTo>
                    <a:pt x="762" y="0"/>
                  </a:moveTo>
                  <a:cubicBezTo>
                    <a:pt x="718" y="0"/>
                    <a:pt x="673" y="15"/>
                    <a:pt x="643" y="45"/>
                  </a:cubicBezTo>
                  <a:lnTo>
                    <a:pt x="60" y="616"/>
                  </a:lnTo>
                  <a:cubicBezTo>
                    <a:pt x="0" y="676"/>
                    <a:pt x="0" y="795"/>
                    <a:pt x="60" y="855"/>
                  </a:cubicBezTo>
                  <a:cubicBezTo>
                    <a:pt x="90" y="884"/>
                    <a:pt x="134" y="899"/>
                    <a:pt x="179" y="899"/>
                  </a:cubicBezTo>
                  <a:cubicBezTo>
                    <a:pt x="224" y="899"/>
                    <a:pt x="268" y="884"/>
                    <a:pt x="298" y="855"/>
                  </a:cubicBezTo>
                  <a:lnTo>
                    <a:pt x="881" y="283"/>
                  </a:lnTo>
                  <a:cubicBezTo>
                    <a:pt x="941" y="224"/>
                    <a:pt x="941" y="116"/>
                    <a:pt x="881" y="45"/>
                  </a:cubicBezTo>
                  <a:cubicBezTo>
                    <a:pt x="852" y="15"/>
                    <a:pt x="807" y="0"/>
                    <a:pt x="76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7" name="Google Shape;367;g350b29bedda_0_85"/>
            <p:cNvSpPr/>
            <p:nvPr/>
          </p:nvSpPr>
          <p:spPr>
            <a:xfrm>
              <a:off x="860940" y="2746477"/>
              <a:ext cx="371883" cy="365691"/>
            </a:xfrm>
            <a:custGeom>
              <a:rect b="b" l="l" r="r" t="t"/>
              <a:pathLst>
                <a:path extrusionOk="0" h="11516" w="11711">
                  <a:moveTo>
                    <a:pt x="11312" y="344"/>
                  </a:moveTo>
                  <a:lnTo>
                    <a:pt x="10835" y="1987"/>
                  </a:lnTo>
                  <a:lnTo>
                    <a:pt x="9680" y="821"/>
                  </a:lnTo>
                  <a:lnTo>
                    <a:pt x="11312" y="344"/>
                  </a:lnTo>
                  <a:close/>
                  <a:moveTo>
                    <a:pt x="4882" y="3821"/>
                  </a:moveTo>
                  <a:lnTo>
                    <a:pt x="2822" y="5881"/>
                  </a:lnTo>
                  <a:lnTo>
                    <a:pt x="477" y="5690"/>
                  </a:lnTo>
                  <a:cubicBezTo>
                    <a:pt x="453" y="5690"/>
                    <a:pt x="429" y="5643"/>
                    <a:pt x="465" y="5631"/>
                  </a:cubicBezTo>
                  <a:cubicBezTo>
                    <a:pt x="1477" y="4619"/>
                    <a:pt x="2822" y="4000"/>
                    <a:pt x="4227" y="3881"/>
                  </a:cubicBezTo>
                  <a:lnTo>
                    <a:pt x="4882" y="3821"/>
                  </a:lnTo>
                  <a:close/>
                  <a:moveTo>
                    <a:pt x="2894" y="6297"/>
                  </a:moveTo>
                  <a:lnTo>
                    <a:pt x="3811" y="7226"/>
                  </a:lnTo>
                  <a:lnTo>
                    <a:pt x="3477" y="7571"/>
                  </a:lnTo>
                  <a:lnTo>
                    <a:pt x="2549" y="6643"/>
                  </a:lnTo>
                  <a:lnTo>
                    <a:pt x="2894" y="6297"/>
                  </a:lnTo>
                  <a:close/>
                  <a:moveTo>
                    <a:pt x="2727" y="7333"/>
                  </a:moveTo>
                  <a:lnTo>
                    <a:pt x="3203" y="7810"/>
                  </a:lnTo>
                  <a:lnTo>
                    <a:pt x="2799" y="8226"/>
                  </a:lnTo>
                  <a:cubicBezTo>
                    <a:pt x="2787" y="8238"/>
                    <a:pt x="2763" y="8262"/>
                    <a:pt x="2739" y="8298"/>
                  </a:cubicBezTo>
                  <a:lnTo>
                    <a:pt x="2310" y="7869"/>
                  </a:lnTo>
                  <a:cubicBezTo>
                    <a:pt x="2287" y="7833"/>
                    <a:pt x="2287" y="7774"/>
                    <a:pt x="2310" y="7750"/>
                  </a:cubicBezTo>
                  <a:lnTo>
                    <a:pt x="2727" y="7333"/>
                  </a:lnTo>
                  <a:close/>
                  <a:moveTo>
                    <a:pt x="9311" y="916"/>
                  </a:moveTo>
                  <a:lnTo>
                    <a:pt x="10740" y="2345"/>
                  </a:lnTo>
                  <a:lnTo>
                    <a:pt x="10299" y="3821"/>
                  </a:lnTo>
                  <a:lnTo>
                    <a:pt x="5597" y="8524"/>
                  </a:lnTo>
                  <a:lnTo>
                    <a:pt x="4680" y="7595"/>
                  </a:lnTo>
                  <a:lnTo>
                    <a:pt x="6823" y="5452"/>
                  </a:lnTo>
                  <a:cubicBezTo>
                    <a:pt x="6966" y="5309"/>
                    <a:pt x="7001" y="5035"/>
                    <a:pt x="6811" y="4833"/>
                  </a:cubicBezTo>
                  <a:cubicBezTo>
                    <a:pt x="6728" y="4750"/>
                    <a:pt x="6617" y="4708"/>
                    <a:pt x="6506" y="4708"/>
                  </a:cubicBezTo>
                  <a:cubicBezTo>
                    <a:pt x="6394" y="4708"/>
                    <a:pt x="6281" y="4750"/>
                    <a:pt x="6192" y="4833"/>
                  </a:cubicBezTo>
                  <a:lnTo>
                    <a:pt x="4049" y="6976"/>
                  </a:lnTo>
                  <a:lnTo>
                    <a:pt x="3132" y="6047"/>
                  </a:lnTo>
                  <a:lnTo>
                    <a:pt x="7835" y="1344"/>
                  </a:lnTo>
                  <a:lnTo>
                    <a:pt x="9311" y="916"/>
                  </a:lnTo>
                  <a:close/>
                  <a:moveTo>
                    <a:pt x="6495" y="5047"/>
                  </a:moveTo>
                  <a:cubicBezTo>
                    <a:pt x="6522" y="5047"/>
                    <a:pt x="6549" y="5059"/>
                    <a:pt x="6573" y="5083"/>
                  </a:cubicBezTo>
                  <a:cubicBezTo>
                    <a:pt x="6609" y="5131"/>
                    <a:pt x="6609" y="5178"/>
                    <a:pt x="6573" y="5226"/>
                  </a:cubicBezTo>
                  <a:lnTo>
                    <a:pt x="4311" y="7488"/>
                  </a:lnTo>
                  <a:lnTo>
                    <a:pt x="3203" y="8595"/>
                  </a:lnTo>
                  <a:cubicBezTo>
                    <a:pt x="3180" y="8619"/>
                    <a:pt x="3153" y="8631"/>
                    <a:pt x="3127" y="8631"/>
                  </a:cubicBezTo>
                  <a:cubicBezTo>
                    <a:pt x="3102" y="8631"/>
                    <a:pt x="3078" y="8619"/>
                    <a:pt x="3060" y="8595"/>
                  </a:cubicBezTo>
                  <a:cubicBezTo>
                    <a:pt x="3013" y="8548"/>
                    <a:pt x="3013" y="8488"/>
                    <a:pt x="3060" y="8441"/>
                  </a:cubicBezTo>
                  <a:lnTo>
                    <a:pt x="6418" y="5083"/>
                  </a:lnTo>
                  <a:cubicBezTo>
                    <a:pt x="6442" y="5059"/>
                    <a:pt x="6469" y="5047"/>
                    <a:pt x="6495" y="5047"/>
                  </a:cubicBezTo>
                  <a:close/>
                  <a:moveTo>
                    <a:pt x="4430" y="7857"/>
                  </a:moveTo>
                  <a:lnTo>
                    <a:pt x="5346" y="8786"/>
                  </a:lnTo>
                  <a:lnTo>
                    <a:pt x="5001" y="9119"/>
                  </a:lnTo>
                  <a:lnTo>
                    <a:pt x="4989" y="9119"/>
                  </a:lnTo>
                  <a:lnTo>
                    <a:pt x="4084" y="8202"/>
                  </a:lnTo>
                  <a:lnTo>
                    <a:pt x="4430" y="7857"/>
                  </a:lnTo>
                  <a:close/>
                  <a:moveTo>
                    <a:pt x="3846" y="8429"/>
                  </a:moveTo>
                  <a:lnTo>
                    <a:pt x="4323" y="8905"/>
                  </a:lnTo>
                  <a:lnTo>
                    <a:pt x="3906" y="9322"/>
                  </a:lnTo>
                  <a:cubicBezTo>
                    <a:pt x="3894" y="9334"/>
                    <a:pt x="3858" y="9357"/>
                    <a:pt x="3846" y="9357"/>
                  </a:cubicBezTo>
                  <a:cubicBezTo>
                    <a:pt x="3834" y="9357"/>
                    <a:pt x="3811" y="9357"/>
                    <a:pt x="3787" y="9322"/>
                  </a:cubicBezTo>
                  <a:lnTo>
                    <a:pt x="3358" y="8905"/>
                  </a:lnTo>
                  <a:cubicBezTo>
                    <a:pt x="3382" y="8893"/>
                    <a:pt x="3394" y="8881"/>
                    <a:pt x="3430" y="8845"/>
                  </a:cubicBezTo>
                  <a:lnTo>
                    <a:pt x="3846" y="8429"/>
                  </a:lnTo>
                  <a:close/>
                  <a:moveTo>
                    <a:pt x="11322" y="1"/>
                  </a:moveTo>
                  <a:cubicBezTo>
                    <a:pt x="11295" y="1"/>
                    <a:pt x="11267" y="4"/>
                    <a:pt x="11240" y="11"/>
                  </a:cubicBezTo>
                  <a:cubicBezTo>
                    <a:pt x="10514" y="213"/>
                    <a:pt x="8394" y="844"/>
                    <a:pt x="7704" y="1035"/>
                  </a:cubicBezTo>
                  <a:cubicBezTo>
                    <a:pt x="7668" y="1047"/>
                    <a:pt x="7656" y="1059"/>
                    <a:pt x="7621" y="1083"/>
                  </a:cubicBezTo>
                  <a:lnTo>
                    <a:pt x="5263" y="3440"/>
                  </a:lnTo>
                  <a:lnTo>
                    <a:pt x="4203" y="3535"/>
                  </a:lnTo>
                  <a:cubicBezTo>
                    <a:pt x="2703" y="3654"/>
                    <a:pt x="1286" y="4321"/>
                    <a:pt x="227" y="5381"/>
                  </a:cubicBezTo>
                  <a:cubicBezTo>
                    <a:pt x="1" y="5595"/>
                    <a:pt x="143" y="5988"/>
                    <a:pt x="465" y="6024"/>
                  </a:cubicBezTo>
                  <a:lnTo>
                    <a:pt x="2525" y="6190"/>
                  </a:lnTo>
                  <a:lnTo>
                    <a:pt x="2310" y="6405"/>
                  </a:lnTo>
                  <a:cubicBezTo>
                    <a:pt x="2179" y="6536"/>
                    <a:pt x="2179" y="6750"/>
                    <a:pt x="2310" y="6881"/>
                  </a:cubicBezTo>
                  <a:lnTo>
                    <a:pt x="2525" y="7083"/>
                  </a:lnTo>
                  <a:lnTo>
                    <a:pt x="2108" y="7500"/>
                  </a:lnTo>
                  <a:cubicBezTo>
                    <a:pt x="1941" y="7667"/>
                    <a:pt x="1941" y="7941"/>
                    <a:pt x="2108" y="8095"/>
                  </a:cubicBezTo>
                  <a:lnTo>
                    <a:pt x="3561" y="9560"/>
                  </a:lnTo>
                  <a:cubicBezTo>
                    <a:pt x="3644" y="9643"/>
                    <a:pt x="3751" y="9685"/>
                    <a:pt x="3858" y="9685"/>
                  </a:cubicBezTo>
                  <a:cubicBezTo>
                    <a:pt x="3965" y="9685"/>
                    <a:pt x="4073" y="9643"/>
                    <a:pt x="4156" y="9560"/>
                  </a:cubicBezTo>
                  <a:lnTo>
                    <a:pt x="4573" y="9143"/>
                  </a:lnTo>
                  <a:lnTo>
                    <a:pt x="4763" y="9334"/>
                  </a:lnTo>
                  <a:cubicBezTo>
                    <a:pt x="4835" y="9399"/>
                    <a:pt x="4924" y="9432"/>
                    <a:pt x="5015" y="9432"/>
                  </a:cubicBezTo>
                  <a:cubicBezTo>
                    <a:pt x="5105" y="9432"/>
                    <a:pt x="5198" y="9399"/>
                    <a:pt x="5275" y="9334"/>
                  </a:cubicBezTo>
                  <a:lnTo>
                    <a:pt x="5477" y="9131"/>
                  </a:lnTo>
                  <a:lnTo>
                    <a:pt x="5656" y="11179"/>
                  </a:lnTo>
                  <a:cubicBezTo>
                    <a:pt x="5680" y="11334"/>
                    <a:pt x="5763" y="11453"/>
                    <a:pt x="5894" y="11500"/>
                  </a:cubicBezTo>
                  <a:cubicBezTo>
                    <a:pt x="5935" y="11511"/>
                    <a:pt x="5975" y="11516"/>
                    <a:pt x="6015" y="11516"/>
                  </a:cubicBezTo>
                  <a:cubicBezTo>
                    <a:pt x="6115" y="11516"/>
                    <a:pt x="6210" y="11482"/>
                    <a:pt x="6287" y="11405"/>
                  </a:cubicBezTo>
                  <a:cubicBezTo>
                    <a:pt x="6942" y="10750"/>
                    <a:pt x="7430" y="9977"/>
                    <a:pt x="7763" y="9119"/>
                  </a:cubicBezTo>
                  <a:cubicBezTo>
                    <a:pt x="7787" y="9024"/>
                    <a:pt x="7740" y="8941"/>
                    <a:pt x="7656" y="8893"/>
                  </a:cubicBezTo>
                  <a:cubicBezTo>
                    <a:pt x="7635" y="8885"/>
                    <a:pt x="7614" y="8881"/>
                    <a:pt x="7594" y="8881"/>
                  </a:cubicBezTo>
                  <a:cubicBezTo>
                    <a:pt x="7525" y="8881"/>
                    <a:pt x="7467" y="8926"/>
                    <a:pt x="7430" y="9000"/>
                  </a:cubicBezTo>
                  <a:cubicBezTo>
                    <a:pt x="7132" y="9810"/>
                    <a:pt x="6656" y="10560"/>
                    <a:pt x="6037" y="11167"/>
                  </a:cubicBezTo>
                  <a:cubicBezTo>
                    <a:pt x="6027" y="11172"/>
                    <a:pt x="6015" y="11175"/>
                    <a:pt x="6005" y="11175"/>
                  </a:cubicBezTo>
                  <a:cubicBezTo>
                    <a:pt x="5990" y="11175"/>
                    <a:pt x="5978" y="11169"/>
                    <a:pt x="5978" y="11155"/>
                  </a:cubicBezTo>
                  <a:lnTo>
                    <a:pt x="5763" y="8822"/>
                  </a:lnTo>
                  <a:lnTo>
                    <a:pt x="7835" y="6750"/>
                  </a:lnTo>
                  <a:lnTo>
                    <a:pt x="7835" y="6750"/>
                  </a:lnTo>
                  <a:cubicBezTo>
                    <a:pt x="7763" y="7583"/>
                    <a:pt x="7740" y="7810"/>
                    <a:pt x="7656" y="8238"/>
                  </a:cubicBezTo>
                  <a:cubicBezTo>
                    <a:pt x="7644" y="8322"/>
                    <a:pt x="7680" y="8417"/>
                    <a:pt x="7787" y="8441"/>
                  </a:cubicBezTo>
                  <a:cubicBezTo>
                    <a:pt x="7803" y="8445"/>
                    <a:pt x="7819" y="8447"/>
                    <a:pt x="7834" y="8447"/>
                  </a:cubicBezTo>
                  <a:cubicBezTo>
                    <a:pt x="7909" y="8447"/>
                    <a:pt x="7972" y="8399"/>
                    <a:pt x="8002" y="8310"/>
                  </a:cubicBezTo>
                  <a:cubicBezTo>
                    <a:pt x="8121" y="7786"/>
                    <a:pt x="8121" y="7548"/>
                    <a:pt x="8216" y="6393"/>
                  </a:cubicBezTo>
                  <a:lnTo>
                    <a:pt x="10585" y="4023"/>
                  </a:lnTo>
                  <a:cubicBezTo>
                    <a:pt x="10597" y="4011"/>
                    <a:pt x="10621" y="3976"/>
                    <a:pt x="10633" y="3952"/>
                  </a:cubicBezTo>
                  <a:lnTo>
                    <a:pt x="11109" y="2345"/>
                  </a:lnTo>
                  <a:lnTo>
                    <a:pt x="11669" y="404"/>
                  </a:lnTo>
                  <a:cubicBezTo>
                    <a:pt x="11711" y="193"/>
                    <a:pt x="11529" y="1"/>
                    <a:pt x="1132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8" name="Google Shape;368;g350b29bedda_0_85"/>
            <p:cNvSpPr/>
            <p:nvPr/>
          </p:nvSpPr>
          <p:spPr>
            <a:xfrm>
              <a:off x="1070396" y="2832057"/>
              <a:ext cx="90406" cy="69035"/>
            </a:xfrm>
            <a:custGeom>
              <a:rect b="b" l="l" r="r" t="t"/>
              <a:pathLst>
                <a:path extrusionOk="0" h="2174" w="2847">
                  <a:moveTo>
                    <a:pt x="1730" y="0"/>
                  </a:moveTo>
                  <a:cubicBezTo>
                    <a:pt x="1668" y="0"/>
                    <a:pt x="1610" y="44"/>
                    <a:pt x="1584" y="114"/>
                  </a:cubicBezTo>
                  <a:cubicBezTo>
                    <a:pt x="1537" y="197"/>
                    <a:pt x="1584" y="293"/>
                    <a:pt x="1668" y="328"/>
                  </a:cubicBezTo>
                  <a:cubicBezTo>
                    <a:pt x="2179" y="554"/>
                    <a:pt x="2299" y="1221"/>
                    <a:pt x="1906" y="1614"/>
                  </a:cubicBezTo>
                  <a:cubicBezTo>
                    <a:pt x="1751" y="1769"/>
                    <a:pt x="1551" y="1846"/>
                    <a:pt x="1350" y="1846"/>
                  </a:cubicBezTo>
                  <a:cubicBezTo>
                    <a:pt x="1150" y="1846"/>
                    <a:pt x="947" y="1769"/>
                    <a:pt x="786" y="1614"/>
                  </a:cubicBezTo>
                  <a:cubicBezTo>
                    <a:pt x="405" y="1221"/>
                    <a:pt x="525" y="566"/>
                    <a:pt x="1025" y="328"/>
                  </a:cubicBezTo>
                  <a:cubicBezTo>
                    <a:pt x="1120" y="293"/>
                    <a:pt x="1144" y="197"/>
                    <a:pt x="1120" y="114"/>
                  </a:cubicBezTo>
                  <a:cubicBezTo>
                    <a:pt x="1083" y="41"/>
                    <a:pt x="1019" y="10"/>
                    <a:pt x="954" y="10"/>
                  </a:cubicBezTo>
                  <a:cubicBezTo>
                    <a:pt x="934" y="10"/>
                    <a:pt x="913" y="13"/>
                    <a:pt x="894" y="19"/>
                  </a:cubicBezTo>
                  <a:cubicBezTo>
                    <a:pt x="179" y="352"/>
                    <a:pt x="1" y="1281"/>
                    <a:pt x="572" y="1852"/>
                  </a:cubicBezTo>
                  <a:cubicBezTo>
                    <a:pt x="786" y="2078"/>
                    <a:pt x="1072" y="2174"/>
                    <a:pt x="1370" y="2174"/>
                  </a:cubicBezTo>
                  <a:cubicBezTo>
                    <a:pt x="2334" y="2162"/>
                    <a:pt x="2846" y="947"/>
                    <a:pt x="2132" y="245"/>
                  </a:cubicBezTo>
                  <a:cubicBezTo>
                    <a:pt x="2037" y="150"/>
                    <a:pt x="1918" y="66"/>
                    <a:pt x="1798" y="19"/>
                  </a:cubicBezTo>
                  <a:cubicBezTo>
                    <a:pt x="1776" y="6"/>
                    <a:pt x="1753" y="0"/>
                    <a:pt x="173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69" name="Google Shape;369;g350b29bedda_0_85"/>
          <p:cNvGrpSpPr/>
          <p:nvPr/>
        </p:nvGrpSpPr>
        <p:grpSpPr>
          <a:xfrm>
            <a:off x="914790" y="2274740"/>
            <a:ext cx="244440" cy="639360"/>
            <a:chOff x="-839685" y="2421240"/>
            <a:chExt cx="244440" cy="639360"/>
          </a:xfrm>
        </p:grpSpPr>
        <p:sp>
          <p:nvSpPr>
            <p:cNvPr id="370" name="Google Shape;370;g350b29bedda_0_85"/>
            <p:cNvSpPr/>
            <p:nvPr/>
          </p:nvSpPr>
          <p:spPr>
            <a:xfrm>
              <a:off x="-642405" y="2421240"/>
              <a:ext cx="47160" cy="47160"/>
            </a:xfrm>
            <a:custGeom>
              <a:rect b="b" l="l" r="r" t="t"/>
              <a:pathLst>
                <a:path extrusionOk="0" h="131" w="131">
                  <a:moveTo>
                    <a:pt x="131" y="0"/>
                  </a:moveTo>
                  <a:lnTo>
                    <a:pt x="0" y="131"/>
                  </a:lnTo>
                  <a:lnTo>
                    <a:pt x="131" y="0"/>
                  </a:lnTo>
                  <a:close/>
                </a:path>
              </a:pathLst>
            </a:custGeom>
            <a:noFill/>
            <a:ln cap="flat" cmpd="sng" w="9525">
              <a:solidFill>
                <a:srgbClr val="FFFFFF"/>
              </a:solidFill>
              <a:prstDash val="solid"/>
              <a:bevel/>
              <a:headEnd len="sm" w="sm" type="none"/>
              <a:tailEnd len="sm" w="sm" type="none"/>
            </a:ln>
          </p:spPr>
          <p:txBody>
            <a:bodyPr anchorCtr="1" anchor="ctr" bIns="1425" lIns="90700" spcFirstLastPara="1" rIns="90700" wrap="square" tIns="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71" name="Google Shape;371;g350b29bedda_0_85"/>
            <p:cNvSpPr/>
            <p:nvPr/>
          </p:nvSpPr>
          <p:spPr>
            <a:xfrm>
              <a:off x="-642405" y="2421240"/>
              <a:ext cx="47160" cy="47520"/>
            </a:xfrm>
            <a:custGeom>
              <a:rect b="b" l="l" r="r" t="t"/>
              <a:pathLst>
                <a:path extrusionOk="0" h="132" w="131">
                  <a:moveTo>
                    <a:pt x="131" y="132"/>
                  </a:moveTo>
                  <a:lnTo>
                    <a:pt x="0" y="0"/>
                  </a:lnTo>
                  <a:lnTo>
                    <a:pt x="131" y="132"/>
                  </a:lnTo>
                  <a:close/>
                </a:path>
              </a:pathLst>
            </a:custGeom>
            <a:noFill/>
            <a:ln cap="flat" cmpd="sng" w="9525">
              <a:solidFill>
                <a:srgbClr val="FFFFFF"/>
              </a:solidFill>
              <a:prstDash val="solid"/>
              <a:bevel/>
              <a:headEnd len="sm" w="sm" type="none"/>
              <a:tailEnd len="sm" w="sm" type="none"/>
            </a:ln>
          </p:spPr>
          <p:txBody>
            <a:bodyPr anchorCtr="1" anchor="ctr" bIns="1800" lIns="90700" spcFirstLastPara="1" rIns="90700" wrap="square" tIns="18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72" name="Google Shape;372;g350b29bedda_0_85"/>
            <p:cNvSpPr/>
            <p:nvPr/>
          </p:nvSpPr>
          <p:spPr>
            <a:xfrm>
              <a:off x="-741045" y="2421240"/>
              <a:ext cx="46800" cy="47160"/>
            </a:xfrm>
            <a:custGeom>
              <a:rect b="b" l="l" r="r" t="t"/>
              <a:pathLst>
                <a:path extrusionOk="0" h="131" w="130">
                  <a:moveTo>
                    <a:pt x="130" y="0"/>
                  </a:moveTo>
                  <a:lnTo>
                    <a:pt x="0" y="131"/>
                  </a:lnTo>
                  <a:lnTo>
                    <a:pt x="130" y="0"/>
                  </a:lnTo>
                  <a:close/>
                </a:path>
              </a:pathLst>
            </a:custGeom>
            <a:noFill/>
            <a:ln cap="flat" cmpd="sng" w="9525">
              <a:solidFill>
                <a:srgbClr val="FFFFFF"/>
              </a:solidFill>
              <a:prstDash val="solid"/>
              <a:bevel/>
              <a:headEnd len="sm" w="sm" type="none"/>
              <a:tailEnd len="sm" w="sm" type="none"/>
            </a:ln>
          </p:spPr>
          <p:txBody>
            <a:bodyPr anchorCtr="1" anchor="ctr" bIns="1425" lIns="90700" spcFirstLastPara="1" rIns="90700" wrap="square" tIns="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73" name="Google Shape;373;g350b29bedda_0_85"/>
            <p:cNvSpPr/>
            <p:nvPr/>
          </p:nvSpPr>
          <p:spPr>
            <a:xfrm>
              <a:off x="-741045" y="2421240"/>
              <a:ext cx="46800" cy="47520"/>
            </a:xfrm>
            <a:custGeom>
              <a:rect b="b" l="l" r="r" t="t"/>
              <a:pathLst>
                <a:path extrusionOk="0" h="132" w="130">
                  <a:moveTo>
                    <a:pt x="130" y="132"/>
                  </a:moveTo>
                  <a:lnTo>
                    <a:pt x="0" y="0"/>
                  </a:lnTo>
                  <a:lnTo>
                    <a:pt x="130" y="132"/>
                  </a:lnTo>
                  <a:close/>
                </a:path>
              </a:pathLst>
            </a:custGeom>
            <a:noFill/>
            <a:ln cap="flat" cmpd="sng" w="9525">
              <a:solidFill>
                <a:srgbClr val="FFFFFF"/>
              </a:solidFill>
              <a:prstDash val="solid"/>
              <a:bevel/>
              <a:headEnd len="sm" w="sm" type="none"/>
              <a:tailEnd len="sm" w="sm" type="none"/>
            </a:ln>
          </p:spPr>
          <p:txBody>
            <a:bodyPr anchorCtr="1" anchor="ctr" bIns="1800" lIns="90700" spcFirstLastPara="1" rIns="90700" wrap="square" tIns="18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74" name="Google Shape;374;g350b29bedda_0_85"/>
            <p:cNvSpPr/>
            <p:nvPr/>
          </p:nvSpPr>
          <p:spPr>
            <a:xfrm>
              <a:off x="-839685" y="2421240"/>
              <a:ext cx="47160" cy="47160"/>
            </a:xfrm>
            <a:custGeom>
              <a:rect b="b" l="l" r="r" t="t"/>
              <a:pathLst>
                <a:path extrusionOk="0" h="131" w="131">
                  <a:moveTo>
                    <a:pt x="131" y="0"/>
                  </a:moveTo>
                  <a:lnTo>
                    <a:pt x="0" y="131"/>
                  </a:lnTo>
                  <a:lnTo>
                    <a:pt x="131" y="0"/>
                  </a:lnTo>
                  <a:close/>
                </a:path>
              </a:pathLst>
            </a:custGeom>
            <a:noFill/>
            <a:ln cap="flat" cmpd="sng" w="9525">
              <a:solidFill>
                <a:srgbClr val="FFFFFF"/>
              </a:solidFill>
              <a:prstDash val="solid"/>
              <a:bevel/>
              <a:headEnd len="sm" w="sm" type="none"/>
              <a:tailEnd len="sm" w="sm" type="none"/>
            </a:ln>
          </p:spPr>
          <p:txBody>
            <a:bodyPr anchorCtr="1" anchor="ctr" bIns="1425" lIns="90700" spcFirstLastPara="1" rIns="90700" wrap="square" tIns="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75" name="Google Shape;375;g350b29bedda_0_85"/>
            <p:cNvSpPr/>
            <p:nvPr/>
          </p:nvSpPr>
          <p:spPr>
            <a:xfrm>
              <a:off x="-839685" y="2421240"/>
              <a:ext cx="47160" cy="47520"/>
            </a:xfrm>
            <a:custGeom>
              <a:rect b="b" l="l" r="r" t="t"/>
              <a:pathLst>
                <a:path extrusionOk="0" h="132" w="131">
                  <a:moveTo>
                    <a:pt x="131" y="132"/>
                  </a:moveTo>
                  <a:lnTo>
                    <a:pt x="0" y="0"/>
                  </a:lnTo>
                  <a:lnTo>
                    <a:pt x="131" y="132"/>
                  </a:lnTo>
                  <a:close/>
                </a:path>
              </a:pathLst>
            </a:custGeom>
            <a:noFill/>
            <a:ln cap="flat" cmpd="sng" w="9525">
              <a:solidFill>
                <a:srgbClr val="FFFFFF"/>
              </a:solidFill>
              <a:prstDash val="solid"/>
              <a:bevel/>
              <a:headEnd len="sm" w="sm" type="none"/>
              <a:tailEnd len="sm" w="sm" type="none"/>
            </a:ln>
          </p:spPr>
          <p:txBody>
            <a:bodyPr anchorCtr="1" anchor="ctr" bIns="1800" lIns="90700" spcFirstLastPara="1" rIns="90700" wrap="square" tIns="18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76" name="Google Shape;376;g350b29bedda_0_85"/>
            <p:cNvSpPr/>
            <p:nvPr/>
          </p:nvSpPr>
          <p:spPr>
            <a:xfrm>
              <a:off x="-642405" y="2520240"/>
              <a:ext cx="47160" cy="47160"/>
            </a:xfrm>
            <a:custGeom>
              <a:rect b="b" l="l" r="r" t="t"/>
              <a:pathLst>
                <a:path extrusionOk="0" h="131" w="131">
                  <a:moveTo>
                    <a:pt x="131" y="0"/>
                  </a:moveTo>
                  <a:lnTo>
                    <a:pt x="0" y="131"/>
                  </a:lnTo>
                  <a:lnTo>
                    <a:pt x="131" y="0"/>
                  </a:lnTo>
                  <a:close/>
                </a:path>
              </a:pathLst>
            </a:custGeom>
            <a:noFill/>
            <a:ln cap="flat" cmpd="sng" w="9525">
              <a:solidFill>
                <a:srgbClr val="FFFFFF"/>
              </a:solidFill>
              <a:prstDash val="solid"/>
              <a:bevel/>
              <a:headEnd len="sm" w="sm" type="none"/>
              <a:tailEnd len="sm" w="sm" type="none"/>
            </a:ln>
          </p:spPr>
          <p:txBody>
            <a:bodyPr anchorCtr="1" anchor="ctr" bIns="1425" lIns="90700" spcFirstLastPara="1" rIns="90700" wrap="square" tIns="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77" name="Google Shape;377;g350b29bedda_0_85"/>
            <p:cNvSpPr/>
            <p:nvPr/>
          </p:nvSpPr>
          <p:spPr>
            <a:xfrm>
              <a:off x="-642405" y="2520240"/>
              <a:ext cx="47160" cy="47160"/>
            </a:xfrm>
            <a:custGeom>
              <a:rect b="b" l="l" r="r" t="t"/>
              <a:pathLst>
                <a:path extrusionOk="0" h="131" w="131">
                  <a:moveTo>
                    <a:pt x="131" y="131"/>
                  </a:moveTo>
                  <a:lnTo>
                    <a:pt x="0" y="0"/>
                  </a:lnTo>
                  <a:lnTo>
                    <a:pt x="131" y="131"/>
                  </a:lnTo>
                  <a:close/>
                </a:path>
              </a:pathLst>
            </a:custGeom>
            <a:noFill/>
            <a:ln cap="flat" cmpd="sng" w="9525">
              <a:solidFill>
                <a:srgbClr val="FFFFFF"/>
              </a:solidFill>
              <a:prstDash val="solid"/>
              <a:bevel/>
              <a:headEnd len="sm" w="sm" type="none"/>
              <a:tailEnd len="sm" w="sm" type="none"/>
            </a:ln>
          </p:spPr>
          <p:txBody>
            <a:bodyPr anchorCtr="1" anchor="ctr" bIns="1425" lIns="90700" spcFirstLastPara="1" rIns="90700" wrap="square" tIns="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78" name="Google Shape;378;g350b29bedda_0_85"/>
            <p:cNvSpPr/>
            <p:nvPr/>
          </p:nvSpPr>
          <p:spPr>
            <a:xfrm>
              <a:off x="-741045" y="2520240"/>
              <a:ext cx="46800" cy="47160"/>
            </a:xfrm>
            <a:custGeom>
              <a:rect b="b" l="l" r="r" t="t"/>
              <a:pathLst>
                <a:path extrusionOk="0" h="131" w="130">
                  <a:moveTo>
                    <a:pt x="130" y="0"/>
                  </a:moveTo>
                  <a:lnTo>
                    <a:pt x="0" y="131"/>
                  </a:lnTo>
                  <a:lnTo>
                    <a:pt x="130" y="0"/>
                  </a:lnTo>
                  <a:close/>
                </a:path>
              </a:pathLst>
            </a:custGeom>
            <a:noFill/>
            <a:ln cap="flat" cmpd="sng" w="9525">
              <a:solidFill>
                <a:srgbClr val="FFFFFF"/>
              </a:solidFill>
              <a:prstDash val="solid"/>
              <a:bevel/>
              <a:headEnd len="sm" w="sm" type="none"/>
              <a:tailEnd len="sm" w="sm" type="none"/>
            </a:ln>
          </p:spPr>
          <p:txBody>
            <a:bodyPr anchorCtr="1" anchor="ctr" bIns="1425" lIns="90700" spcFirstLastPara="1" rIns="90700" wrap="square" tIns="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79" name="Google Shape;379;g350b29bedda_0_85"/>
            <p:cNvSpPr/>
            <p:nvPr/>
          </p:nvSpPr>
          <p:spPr>
            <a:xfrm>
              <a:off x="-741045" y="2520240"/>
              <a:ext cx="46800" cy="47160"/>
            </a:xfrm>
            <a:custGeom>
              <a:rect b="b" l="l" r="r" t="t"/>
              <a:pathLst>
                <a:path extrusionOk="0" h="131" w="130">
                  <a:moveTo>
                    <a:pt x="130" y="131"/>
                  </a:moveTo>
                  <a:lnTo>
                    <a:pt x="0" y="0"/>
                  </a:lnTo>
                  <a:lnTo>
                    <a:pt x="130" y="131"/>
                  </a:lnTo>
                  <a:close/>
                </a:path>
              </a:pathLst>
            </a:custGeom>
            <a:noFill/>
            <a:ln cap="flat" cmpd="sng" w="9525">
              <a:solidFill>
                <a:srgbClr val="FFFFFF"/>
              </a:solidFill>
              <a:prstDash val="solid"/>
              <a:bevel/>
              <a:headEnd len="sm" w="sm" type="none"/>
              <a:tailEnd len="sm" w="sm" type="none"/>
            </a:ln>
          </p:spPr>
          <p:txBody>
            <a:bodyPr anchorCtr="1" anchor="ctr" bIns="1425" lIns="90700" spcFirstLastPara="1" rIns="90700" wrap="square" tIns="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80" name="Google Shape;380;g350b29bedda_0_85"/>
            <p:cNvSpPr/>
            <p:nvPr/>
          </p:nvSpPr>
          <p:spPr>
            <a:xfrm>
              <a:off x="-839685" y="2520240"/>
              <a:ext cx="47160" cy="47160"/>
            </a:xfrm>
            <a:custGeom>
              <a:rect b="b" l="l" r="r" t="t"/>
              <a:pathLst>
                <a:path extrusionOk="0" h="131" w="131">
                  <a:moveTo>
                    <a:pt x="131" y="0"/>
                  </a:moveTo>
                  <a:lnTo>
                    <a:pt x="0" y="131"/>
                  </a:lnTo>
                  <a:lnTo>
                    <a:pt x="131" y="0"/>
                  </a:lnTo>
                  <a:close/>
                </a:path>
              </a:pathLst>
            </a:custGeom>
            <a:noFill/>
            <a:ln cap="flat" cmpd="sng" w="9525">
              <a:solidFill>
                <a:srgbClr val="FFFFFF"/>
              </a:solidFill>
              <a:prstDash val="solid"/>
              <a:bevel/>
              <a:headEnd len="sm" w="sm" type="none"/>
              <a:tailEnd len="sm" w="sm" type="none"/>
            </a:ln>
          </p:spPr>
          <p:txBody>
            <a:bodyPr anchorCtr="1" anchor="ctr" bIns="1425" lIns="90700" spcFirstLastPara="1" rIns="90700" wrap="square" tIns="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81" name="Google Shape;381;g350b29bedda_0_85"/>
            <p:cNvSpPr/>
            <p:nvPr/>
          </p:nvSpPr>
          <p:spPr>
            <a:xfrm>
              <a:off x="-839685" y="2520240"/>
              <a:ext cx="47160" cy="47160"/>
            </a:xfrm>
            <a:custGeom>
              <a:rect b="b" l="l" r="r" t="t"/>
              <a:pathLst>
                <a:path extrusionOk="0" h="131" w="131">
                  <a:moveTo>
                    <a:pt x="131" y="131"/>
                  </a:moveTo>
                  <a:lnTo>
                    <a:pt x="0" y="0"/>
                  </a:lnTo>
                  <a:lnTo>
                    <a:pt x="131" y="131"/>
                  </a:lnTo>
                  <a:close/>
                </a:path>
              </a:pathLst>
            </a:custGeom>
            <a:noFill/>
            <a:ln cap="flat" cmpd="sng" w="9525">
              <a:solidFill>
                <a:srgbClr val="FFFFFF"/>
              </a:solidFill>
              <a:prstDash val="solid"/>
              <a:bevel/>
              <a:headEnd len="sm" w="sm" type="none"/>
              <a:tailEnd len="sm" w="sm" type="none"/>
            </a:ln>
          </p:spPr>
          <p:txBody>
            <a:bodyPr anchorCtr="1" anchor="ctr" bIns="1425" lIns="90700" spcFirstLastPara="1" rIns="90700" wrap="square" tIns="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82" name="Google Shape;382;g350b29bedda_0_85"/>
            <p:cNvSpPr/>
            <p:nvPr/>
          </p:nvSpPr>
          <p:spPr>
            <a:xfrm>
              <a:off x="-642405" y="2618880"/>
              <a:ext cx="47160" cy="46800"/>
            </a:xfrm>
            <a:custGeom>
              <a:rect b="b" l="l" r="r" t="t"/>
              <a:pathLst>
                <a:path extrusionOk="0" h="130" w="131">
                  <a:moveTo>
                    <a:pt x="131" y="0"/>
                  </a:moveTo>
                  <a:lnTo>
                    <a:pt x="0" y="130"/>
                  </a:lnTo>
                  <a:lnTo>
                    <a:pt x="131" y="0"/>
                  </a:lnTo>
                  <a:close/>
                </a:path>
              </a:pathLst>
            </a:custGeom>
            <a:noFill/>
            <a:ln cap="flat" cmpd="sng" w="9525">
              <a:solidFill>
                <a:srgbClr val="FFFFFF"/>
              </a:solidFill>
              <a:prstDash val="solid"/>
              <a:bevel/>
              <a:headEnd len="sm" w="sm" type="none"/>
              <a:tailEnd len="sm" w="sm" type="none"/>
            </a:ln>
          </p:spPr>
          <p:txBody>
            <a:bodyPr anchorCtr="1" anchor="ctr" bIns="1075" lIns="90700" spcFirstLastPara="1" rIns="90700" wrap="square" tIns="10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83" name="Google Shape;383;g350b29bedda_0_85"/>
            <p:cNvSpPr/>
            <p:nvPr/>
          </p:nvSpPr>
          <p:spPr>
            <a:xfrm>
              <a:off x="-642405" y="2618880"/>
              <a:ext cx="47160" cy="46800"/>
            </a:xfrm>
            <a:custGeom>
              <a:rect b="b" l="l" r="r" t="t"/>
              <a:pathLst>
                <a:path extrusionOk="0" h="130" w="131">
                  <a:moveTo>
                    <a:pt x="131" y="130"/>
                  </a:moveTo>
                  <a:lnTo>
                    <a:pt x="0" y="0"/>
                  </a:lnTo>
                  <a:lnTo>
                    <a:pt x="131" y="130"/>
                  </a:lnTo>
                  <a:close/>
                </a:path>
              </a:pathLst>
            </a:custGeom>
            <a:noFill/>
            <a:ln cap="flat" cmpd="sng" w="9525">
              <a:solidFill>
                <a:srgbClr val="FFFFFF"/>
              </a:solidFill>
              <a:prstDash val="solid"/>
              <a:bevel/>
              <a:headEnd len="sm" w="sm" type="none"/>
              <a:tailEnd len="sm" w="sm" type="none"/>
            </a:ln>
          </p:spPr>
          <p:txBody>
            <a:bodyPr anchorCtr="1" anchor="ctr" bIns="1075" lIns="90700" spcFirstLastPara="1" rIns="90700" wrap="square" tIns="10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84" name="Google Shape;384;g350b29bedda_0_85"/>
            <p:cNvSpPr/>
            <p:nvPr/>
          </p:nvSpPr>
          <p:spPr>
            <a:xfrm>
              <a:off x="-741045" y="2618880"/>
              <a:ext cx="46800" cy="46800"/>
            </a:xfrm>
            <a:custGeom>
              <a:rect b="b" l="l" r="r" t="t"/>
              <a:pathLst>
                <a:path extrusionOk="0" h="130" w="130">
                  <a:moveTo>
                    <a:pt x="130" y="0"/>
                  </a:moveTo>
                  <a:lnTo>
                    <a:pt x="0" y="130"/>
                  </a:lnTo>
                  <a:lnTo>
                    <a:pt x="130" y="0"/>
                  </a:lnTo>
                  <a:close/>
                </a:path>
              </a:pathLst>
            </a:custGeom>
            <a:noFill/>
            <a:ln cap="flat" cmpd="sng" w="9525">
              <a:solidFill>
                <a:srgbClr val="FFFFFF"/>
              </a:solidFill>
              <a:prstDash val="solid"/>
              <a:bevel/>
              <a:headEnd len="sm" w="sm" type="none"/>
              <a:tailEnd len="sm" w="sm" type="none"/>
            </a:ln>
          </p:spPr>
          <p:txBody>
            <a:bodyPr anchorCtr="1" anchor="ctr" bIns="1075" lIns="90700" spcFirstLastPara="1" rIns="90700" wrap="square" tIns="10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85" name="Google Shape;385;g350b29bedda_0_85"/>
            <p:cNvSpPr/>
            <p:nvPr/>
          </p:nvSpPr>
          <p:spPr>
            <a:xfrm>
              <a:off x="-741045" y="2618880"/>
              <a:ext cx="46800" cy="46800"/>
            </a:xfrm>
            <a:custGeom>
              <a:rect b="b" l="l" r="r" t="t"/>
              <a:pathLst>
                <a:path extrusionOk="0" h="130" w="130">
                  <a:moveTo>
                    <a:pt x="130" y="130"/>
                  </a:moveTo>
                  <a:lnTo>
                    <a:pt x="0" y="0"/>
                  </a:lnTo>
                  <a:lnTo>
                    <a:pt x="130" y="130"/>
                  </a:lnTo>
                  <a:close/>
                </a:path>
              </a:pathLst>
            </a:custGeom>
            <a:noFill/>
            <a:ln cap="flat" cmpd="sng" w="9525">
              <a:solidFill>
                <a:srgbClr val="FFFFFF"/>
              </a:solidFill>
              <a:prstDash val="solid"/>
              <a:bevel/>
              <a:headEnd len="sm" w="sm" type="none"/>
              <a:tailEnd len="sm" w="sm" type="none"/>
            </a:ln>
          </p:spPr>
          <p:txBody>
            <a:bodyPr anchorCtr="1" anchor="ctr" bIns="1075" lIns="90700" spcFirstLastPara="1" rIns="90700" wrap="square" tIns="10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86" name="Google Shape;386;g350b29bedda_0_85"/>
            <p:cNvSpPr/>
            <p:nvPr/>
          </p:nvSpPr>
          <p:spPr>
            <a:xfrm>
              <a:off x="-839685" y="2618880"/>
              <a:ext cx="47160" cy="46800"/>
            </a:xfrm>
            <a:custGeom>
              <a:rect b="b" l="l" r="r" t="t"/>
              <a:pathLst>
                <a:path extrusionOk="0" h="130" w="131">
                  <a:moveTo>
                    <a:pt x="131" y="0"/>
                  </a:moveTo>
                  <a:lnTo>
                    <a:pt x="0" y="130"/>
                  </a:lnTo>
                  <a:lnTo>
                    <a:pt x="131" y="0"/>
                  </a:lnTo>
                  <a:close/>
                </a:path>
              </a:pathLst>
            </a:custGeom>
            <a:noFill/>
            <a:ln cap="flat" cmpd="sng" w="9525">
              <a:solidFill>
                <a:srgbClr val="FFFFFF"/>
              </a:solidFill>
              <a:prstDash val="solid"/>
              <a:bevel/>
              <a:headEnd len="sm" w="sm" type="none"/>
              <a:tailEnd len="sm" w="sm" type="none"/>
            </a:ln>
          </p:spPr>
          <p:txBody>
            <a:bodyPr anchorCtr="1" anchor="ctr" bIns="1075" lIns="90700" spcFirstLastPara="1" rIns="90700" wrap="square" tIns="10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87" name="Google Shape;387;g350b29bedda_0_85"/>
            <p:cNvSpPr/>
            <p:nvPr/>
          </p:nvSpPr>
          <p:spPr>
            <a:xfrm>
              <a:off x="-839685" y="2618880"/>
              <a:ext cx="47160" cy="46800"/>
            </a:xfrm>
            <a:custGeom>
              <a:rect b="b" l="l" r="r" t="t"/>
              <a:pathLst>
                <a:path extrusionOk="0" h="130" w="131">
                  <a:moveTo>
                    <a:pt x="131" y="130"/>
                  </a:moveTo>
                  <a:lnTo>
                    <a:pt x="0" y="0"/>
                  </a:lnTo>
                  <a:lnTo>
                    <a:pt x="131" y="130"/>
                  </a:lnTo>
                  <a:close/>
                </a:path>
              </a:pathLst>
            </a:custGeom>
            <a:noFill/>
            <a:ln cap="flat" cmpd="sng" w="9525">
              <a:solidFill>
                <a:srgbClr val="FFFFFF"/>
              </a:solidFill>
              <a:prstDash val="solid"/>
              <a:bevel/>
              <a:headEnd len="sm" w="sm" type="none"/>
              <a:tailEnd len="sm" w="sm" type="none"/>
            </a:ln>
          </p:spPr>
          <p:txBody>
            <a:bodyPr anchorCtr="1" anchor="ctr" bIns="1075" lIns="90700" spcFirstLastPara="1" rIns="90700" wrap="square" tIns="10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88" name="Google Shape;388;g350b29bedda_0_85"/>
            <p:cNvSpPr/>
            <p:nvPr/>
          </p:nvSpPr>
          <p:spPr>
            <a:xfrm>
              <a:off x="-642405" y="2717520"/>
              <a:ext cx="47160" cy="47160"/>
            </a:xfrm>
            <a:custGeom>
              <a:rect b="b" l="l" r="r" t="t"/>
              <a:pathLst>
                <a:path extrusionOk="0" h="131" w="131">
                  <a:moveTo>
                    <a:pt x="131" y="0"/>
                  </a:moveTo>
                  <a:lnTo>
                    <a:pt x="0" y="131"/>
                  </a:lnTo>
                  <a:lnTo>
                    <a:pt x="131" y="0"/>
                  </a:lnTo>
                  <a:close/>
                </a:path>
              </a:pathLst>
            </a:custGeom>
            <a:noFill/>
            <a:ln cap="flat" cmpd="sng" w="9525">
              <a:solidFill>
                <a:srgbClr val="FFFFFF"/>
              </a:solidFill>
              <a:prstDash val="solid"/>
              <a:bevel/>
              <a:headEnd len="sm" w="sm" type="none"/>
              <a:tailEnd len="sm" w="sm" type="none"/>
            </a:ln>
          </p:spPr>
          <p:txBody>
            <a:bodyPr anchorCtr="1" anchor="ctr" bIns="1425" lIns="90700" spcFirstLastPara="1" rIns="90700" wrap="square" tIns="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89" name="Google Shape;389;g350b29bedda_0_85"/>
            <p:cNvSpPr/>
            <p:nvPr/>
          </p:nvSpPr>
          <p:spPr>
            <a:xfrm>
              <a:off x="-642405" y="2717520"/>
              <a:ext cx="47160" cy="47160"/>
            </a:xfrm>
            <a:custGeom>
              <a:rect b="b" l="l" r="r" t="t"/>
              <a:pathLst>
                <a:path extrusionOk="0" h="131" w="131">
                  <a:moveTo>
                    <a:pt x="131" y="131"/>
                  </a:moveTo>
                  <a:lnTo>
                    <a:pt x="0" y="0"/>
                  </a:lnTo>
                  <a:lnTo>
                    <a:pt x="131" y="131"/>
                  </a:lnTo>
                  <a:close/>
                </a:path>
              </a:pathLst>
            </a:custGeom>
            <a:noFill/>
            <a:ln cap="flat" cmpd="sng" w="9525">
              <a:solidFill>
                <a:srgbClr val="FFFFFF"/>
              </a:solidFill>
              <a:prstDash val="solid"/>
              <a:bevel/>
              <a:headEnd len="sm" w="sm" type="none"/>
              <a:tailEnd len="sm" w="sm" type="none"/>
            </a:ln>
          </p:spPr>
          <p:txBody>
            <a:bodyPr anchorCtr="1" anchor="ctr" bIns="1425" lIns="90700" spcFirstLastPara="1" rIns="90700" wrap="square" tIns="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90" name="Google Shape;390;g350b29bedda_0_85"/>
            <p:cNvSpPr/>
            <p:nvPr/>
          </p:nvSpPr>
          <p:spPr>
            <a:xfrm>
              <a:off x="-741045" y="2717520"/>
              <a:ext cx="46800" cy="47160"/>
            </a:xfrm>
            <a:custGeom>
              <a:rect b="b" l="l" r="r" t="t"/>
              <a:pathLst>
                <a:path extrusionOk="0" h="131" w="130">
                  <a:moveTo>
                    <a:pt x="130" y="0"/>
                  </a:moveTo>
                  <a:lnTo>
                    <a:pt x="0" y="131"/>
                  </a:lnTo>
                  <a:lnTo>
                    <a:pt x="130" y="0"/>
                  </a:lnTo>
                  <a:close/>
                </a:path>
              </a:pathLst>
            </a:custGeom>
            <a:noFill/>
            <a:ln cap="flat" cmpd="sng" w="9525">
              <a:solidFill>
                <a:srgbClr val="FFFFFF"/>
              </a:solidFill>
              <a:prstDash val="solid"/>
              <a:bevel/>
              <a:headEnd len="sm" w="sm" type="none"/>
              <a:tailEnd len="sm" w="sm" type="none"/>
            </a:ln>
          </p:spPr>
          <p:txBody>
            <a:bodyPr anchorCtr="1" anchor="ctr" bIns="1425" lIns="90700" spcFirstLastPara="1" rIns="90700" wrap="square" tIns="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91" name="Google Shape;391;g350b29bedda_0_85"/>
            <p:cNvSpPr/>
            <p:nvPr/>
          </p:nvSpPr>
          <p:spPr>
            <a:xfrm>
              <a:off x="-741045" y="2717520"/>
              <a:ext cx="46800" cy="47160"/>
            </a:xfrm>
            <a:custGeom>
              <a:rect b="b" l="l" r="r" t="t"/>
              <a:pathLst>
                <a:path extrusionOk="0" h="131" w="130">
                  <a:moveTo>
                    <a:pt x="130" y="131"/>
                  </a:moveTo>
                  <a:lnTo>
                    <a:pt x="0" y="0"/>
                  </a:lnTo>
                  <a:lnTo>
                    <a:pt x="130" y="131"/>
                  </a:lnTo>
                  <a:close/>
                </a:path>
              </a:pathLst>
            </a:custGeom>
            <a:noFill/>
            <a:ln cap="flat" cmpd="sng" w="9525">
              <a:solidFill>
                <a:srgbClr val="FFFFFF"/>
              </a:solidFill>
              <a:prstDash val="solid"/>
              <a:bevel/>
              <a:headEnd len="sm" w="sm" type="none"/>
              <a:tailEnd len="sm" w="sm" type="none"/>
            </a:ln>
          </p:spPr>
          <p:txBody>
            <a:bodyPr anchorCtr="1" anchor="ctr" bIns="1425" lIns="90700" spcFirstLastPara="1" rIns="90700" wrap="square" tIns="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92" name="Google Shape;392;g350b29bedda_0_85"/>
            <p:cNvSpPr/>
            <p:nvPr/>
          </p:nvSpPr>
          <p:spPr>
            <a:xfrm>
              <a:off x="-839685" y="2717520"/>
              <a:ext cx="47160" cy="47160"/>
            </a:xfrm>
            <a:custGeom>
              <a:rect b="b" l="l" r="r" t="t"/>
              <a:pathLst>
                <a:path extrusionOk="0" h="131" w="131">
                  <a:moveTo>
                    <a:pt x="131" y="0"/>
                  </a:moveTo>
                  <a:lnTo>
                    <a:pt x="0" y="131"/>
                  </a:lnTo>
                  <a:lnTo>
                    <a:pt x="131" y="0"/>
                  </a:lnTo>
                  <a:close/>
                </a:path>
              </a:pathLst>
            </a:custGeom>
            <a:noFill/>
            <a:ln cap="flat" cmpd="sng" w="9525">
              <a:solidFill>
                <a:srgbClr val="FFFFFF"/>
              </a:solidFill>
              <a:prstDash val="solid"/>
              <a:bevel/>
              <a:headEnd len="sm" w="sm" type="none"/>
              <a:tailEnd len="sm" w="sm" type="none"/>
            </a:ln>
          </p:spPr>
          <p:txBody>
            <a:bodyPr anchorCtr="1" anchor="ctr" bIns="1425" lIns="90700" spcFirstLastPara="1" rIns="90700" wrap="square" tIns="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93" name="Google Shape;393;g350b29bedda_0_85"/>
            <p:cNvSpPr/>
            <p:nvPr/>
          </p:nvSpPr>
          <p:spPr>
            <a:xfrm>
              <a:off x="-839685" y="2717520"/>
              <a:ext cx="47160" cy="47160"/>
            </a:xfrm>
            <a:custGeom>
              <a:rect b="b" l="l" r="r" t="t"/>
              <a:pathLst>
                <a:path extrusionOk="0" h="131" w="131">
                  <a:moveTo>
                    <a:pt x="131" y="131"/>
                  </a:moveTo>
                  <a:lnTo>
                    <a:pt x="0" y="0"/>
                  </a:lnTo>
                  <a:lnTo>
                    <a:pt x="131" y="131"/>
                  </a:lnTo>
                  <a:close/>
                </a:path>
              </a:pathLst>
            </a:custGeom>
            <a:noFill/>
            <a:ln cap="flat" cmpd="sng" w="9525">
              <a:solidFill>
                <a:srgbClr val="FFFFFF"/>
              </a:solidFill>
              <a:prstDash val="solid"/>
              <a:bevel/>
              <a:headEnd len="sm" w="sm" type="none"/>
              <a:tailEnd len="sm" w="sm" type="none"/>
            </a:ln>
          </p:spPr>
          <p:txBody>
            <a:bodyPr anchorCtr="1" anchor="ctr" bIns="1425" lIns="90700" spcFirstLastPara="1" rIns="90700" wrap="square" tIns="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94" name="Google Shape;394;g350b29bedda_0_85"/>
            <p:cNvSpPr/>
            <p:nvPr/>
          </p:nvSpPr>
          <p:spPr>
            <a:xfrm>
              <a:off x="-642405" y="2816160"/>
              <a:ext cx="47160" cy="47160"/>
            </a:xfrm>
            <a:custGeom>
              <a:rect b="b" l="l" r="r" t="t"/>
              <a:pathLst>
                <a:path extrusionOk="0" h="131" w="131">
                  <a:moveTo>
                    <a:pt x="131" y="0"/>
                  </a:moveTo>
                  <a:lnTo>
                    <a:pt x="0" y="131"/>
                  </a:lnTo>
                  <a:lnTo>
                    <a:pt x="131" y="0"/>
                  </a:lnTo>
                  <a:close/>
                </a:path>
              </a:pathLst>
            </a:custGeom>
            <a:noFill/>
            <a:ln cap="flat" cmpd="sng" w="9525">
              <a:solidFill>
                <a:srgbClr val="FFFFFF"/>
              </a:solidFill>
              <a:prstDash val="solid"/>
              <a:bevel/>
              <a:headEnd len="sm" w="sm" type="none"/>
              <a:tailEnd len="sm" w="sm" type="none"/>
            </a:ln>
          </p:spPr>
          <p:txBody>
            <a:bodyPr anchorCtr="1" anchor="ctr" bIns="1425" lIns="90700" spcFirstLastPara="1" rIns="90700" wrap="square" tIns="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95" name="Google Shape;395;g350b29bedda_0_85"/>
            <p:cNvSpPr/>
            <p:nvPr/>
          </p:nvSpPr>
          <p:spPr>
            <a:xfrm>
              <a:off x="-642405" y="2816160"/>
              <a:ext cx="47160" cy="47160"/>
            </a:xfrm>
            <a:custGeom>
              <a:rect b="b" l="l" r="r" t="t"/>
              <a:pathLst>
                <a:path extrusionOk="0" h="131" w="131">
                  <a:moveTo>
                    <a:pt x="131" y="131"/>
                  </a:moveTo>
                  <a:lnTo>
                    <a:pt x="0" y="0"/>
                  </a:lnTo>
                  <a:lnTo>
                    <a:pt x="131" y="131"/>
                  </a:lnTo>
                  <a:close/>
                </a:path>
              </a:pathLst>
            </a:custGeom>
            <a:noFill/>
            <a:ln cap="flat" cmpd="sng" w="9525">
              <a:solidFill>
                <a:srgbClr val="FFFFFF"/>
              </a:solidFill>
              <a:prstDash val="solid"/>
              <a:bevel/>
              <a:headEnd len="sm" w="sm" type="none"/>
              <a:tailEnd len="sm" w="sm" type="none"/>
            </a:ln>
          </p:spPr>
          <p:txBody>
            <a:bodyPr anchorCtr="1" anchor="ctr" bIns="1425" lIns="90700" spcFirstLastPara="1" rIns="90700" wrap="square" tIns="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96" name="Google Shape;396;g350b29bedda_0_85"/>
            <p:cNvSpPr/>
            <p:nvPr/>
          </p:nvSpPr>
          <p:spPr>
            <a:xfrm>
              <a:off x="-741045" y="2816160"/>
              <a:ext cx="46800" cy="47160"/>
            </a:xfrm>
            <a:custGeom>
              <a:rect b="b" l="l" r="r" t="t"/>
              <a:pathLst>
                <a:path extrusionOk="0" h="131" w="130">
                  <a:moveTo>
                    <a:pt x="130" y="0"/>
                  </a:moveTo>
                  <a:lnTo>
                    <a:pt x="0" y="131"/>
                  </a:lnTo>
                  <a:lnTo>
                    <a:pt x="130" y="0"/>
                  </a:lnTo>
                  <a:close/>
                </a:path>
              </a:pathLst>
            </a:custGeom>
            <a:noFill/>
            <a:ln cap="flat" cmpd="sng" w="9525">
              <a:solidFill>
                <a:srgbClr val="FFFFFF"/>
              </a:solidFill>
              <a:prstDash val="solid"/>
              <a:bevel/>
              <a:headEnd len="sm" w="sm" type="none"/>
              <a:tailEnd len="sm" w="sm" type="none"/>
            </a:ln>
          </p:spPr>
          <p:txBody>
            <a:bodyPr anchorCtr="1" anchor="ctr" bIns="1425" lIns="90700" spcFirstLastPara="1" rIns="90700" wrap="square" tIns="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97" name="Google Shape;397;g350b29bedda_0_85"/>
            <p:cNvSpPr/>
            <p:nvPr/>
          </p:nvSpPr>
          <p:spPr>
            <a:xfrm>
              <a:off x="-741045" y="2816160"/>
              <a:ext cx="46800" cy="47160"/>
            </a:xfrm>
            <a:custGeom>
              <a:rect b="b" l="l" r="r" t="t"/>
              <a:pathLst>
                <a:path extrusionOk="0" h="131" w="130">
                  <a:moveTo>
                    <a:pt x="130" y="131"/>
                  </a:moveTo>
                  <a:lnTo>
                    <a:pt x="0" y="0"/>
                  </a:lnTo>
                  <a:lnTo>
                    <a:pt x="130" y="131"/>
                  </a:lnTo>
                  <a:close/>
                </a:path>
              </a:pathLst>
            </a:custGeom>
            <a:noFill/>
            <a:ln cap="flat" cmpd="sng" w="9525">
              <a:solidFill>
                <a:srgbClr val="FFFFFF"/>
              </a:solidFill>
              <a:prstDash val="solid"/>
              <a:bevel/>
              <a:headEnd len="sm" w="sm" type="none"/>
              <a:tailEnd len="sm" w="sm" type="none"/>
            </a:ln>
          </p:spPr>
          <p:txBody>
            <a:bodyPr anchorCtr="1" anchor="ctr" bIns="1425" lIns="90700" spcFirstLastPara="1" rIns="90700" wrap="square" tIns="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98" name="Google Shape;398;g350b29bedda_0_85"/>
            <p:cNvSpPr/>
            <p:nvPr/>
          </p:nvSpPr>
          <p:spPr>
            <a:xfrm>
              <a:off x="-839685" y="2816160"/>
              <a:ext cx="47160" cy="47160"/>
            </a:xfrm>
            <a:custGeom>
              <a:rect b="b" l="l" r="r" t="t"/>
              <a:pathLst>
                <a:path extrusionOk="0" h="131" w="131">
                  <a:moveTo>
                    <a:pt x="131" y="0"/>
                  </a:moveTo>
                  <a:lnTo>
                    <a:pt x="0" y="131"/>
                  </a:lnTo>
                  <a:lnTo>
                    <a:pt x="131" y="0"/>
                  </a:lnTo>
                  <a:close/>
                </a:path>
              </a:pathLst>
            </a:custGeom>
            <a:noFill/>
            <a:ln cap="flat" cmpd="sng" w="9525">
              <a:solidFill>
                <a:srgbClr val="FFFFFF"/>
              </a:solidFill>
              <a:prstDash val="solid"/>
              <a:bevel/>
              <a:headEnd len="sm" w="sm" type="none"/>
              <a:tailEnd len="sm" w="sm" type="none"/>
            </a:ln>
          </p:spPr>
          <p:txBody>
            <a:bodyPr anchorCtr="1" anchor="ctr" bIns="1425" lIns="90700" spcFirstLastPara="1" rIns="90700" wrap="square" tIns="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99" name="Google Shape;399;g350b29bedda_0_85"/>
            <p:cNvSpPr/>
            <p:nvPr/>
          </p:nvSpPr>
          <p:spPr>
            <a:xfrm>
              <a:off x="-839685" y="2816160"/>
              <a:ext cx="47160" cy="47160"/>
            </a:xfrm>
            <a:custGeom>
              <a:rect b="b" l="l" r="r" t="t"/>
              <a:pathLst>
                <a:path extrusionOk="0" h="131" w="131">
                  <a:moveTo>
                    <a:pt x="131" y="131"/>
                  </a:moveTo>
                  <a:lnTo>
                    <a:pt x="0" y="0"/>
                  </a:lnTo>
                  <a:lnTo>
                    <a:pt x="131" y="131"/>
                  </a:lnTo>
                  <a:close/>
                </a:path>
              </a:pathLst>
            </a:custGeom>
            <a:noFill/>
            <a:ln cap="flat" cmpd="sng" w="9525">
              <a:solidFill>
                <a:srgbClr val="FFFFFF"/>
              </a:solidFill>
              <a:prstDash val="solid"/>
              <a:bevel/>
              <a:headEnd len="sm" w="sm" type="none"/>
              <a:tailEnd len="sm" w="sm" type="none"/>
            </a:ln>
          </p:spPr>
          <p:txBody>
            <a:bodyPr anchorCtr="1" anchor="ctr" bIns="1425" lIns="90700" spcFirstLastPara="1" rIns="90700" wrap="square" tIns="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400" name="Google Shape;400;g350b29bedda_0_85"/>
            <p:cNvSpPr/>
            <p:nvPr/>
          </p:nvSpPr>
          <p:spPr>
            <a:xfrm>
              <a:off x="-642405" y="2915160"/>
              <a:ext cx="47160" cy="47160"/>
            </a:xfrm>
            <a:custGeom>
              <a:rect b="b" l="l" r="r" t="t"/>
              <a:pathLst>
                <a:path extrusionOk="0" h="131" w="131">
                  <a:moveTo>
                    <a:pt x="131" y="0"/>
                  </a:moveTo>
                  <a:lnTo>
                    <a:pt x="0" y="131"/>
                  </a:lnTo>
                  <a:lnTo>
                    <a:pt x="131" y="0"/>
                  </a:lnTo>
                  <a:close/>
                </a:path>
              </a:pathLst>
            </a:custGeom>
            <a:noFill/>
            <a:ln cap="flat" cmpd="sng" w="9525">
              <a:solidFill>
                <a:srgbClr val="FFFFFF"/>
              </a:solidFill>
              <a:prstDash val="solid"/>
              <a:bevel/>
              <a:headEnd len="sm" w="sm" type="none"/>
              <a:tailEnd len="sm" w="sm" type="none"/>
            </a:ln>
          </p:spPr>
          <p:txBody>
            <a:bodyPr anchorCtr="1" anchor="ctr" bIns="1425" lIns="90700" spcFirstLastPara="1" rIns="90700" wrap="square" tIns="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401" name="Google Shape;401;g350b29bedda_0_85"/>
            <p:cNvSpPr/>
            <p:nvPr/>
          </p:nvSpPr>
          <p:spPr>
            <a:xfrm>
              <a:off x="-642405" y="2915160"/>
              <a:ext cx="47160" cy="47160"/>
            </a:xfrm>
            <a:custGeom>
              <a:rect b="b" l="l" r="r" t="t"/>
              <a:pathLst>
                <a:path extrusionOk="0" h="131" w="131">
                  <a:moveTo>
                    <a:pt x="131" y="131"/>
                  </a:moveTo>
                  <a:lnTo>
                    <a:pt x="0" y="0"/>
                  </a:lnTo>
                  <a:lnTo>
                    <a:pt x="131" y="131"/>
                  </a:lnTo>
                  <a:close/>
                </a:path>
              </a:pathLst>
            </a:custGeom>
            <a:noFill/>
            <a:ln cap="flat" cmpd="sng" w="9525">
              <a:solidFill>
                <a:srgbClr val="FFFFFF"/>
              </a:solidFill>
              <a:prstDash val="solid"/>
              <a:bevel/>
              <a:headEnd len="sm" w="sm" type="none"/>
              <a:tailEnd len="sm" w="sm" type="none"/>
            </a:ln>
          </p:spPr>
          <p:txBody>
            <a:bodyPr anchorCtr="1" anchor="ctr" bIns="1425" lIns="90700" spcFirstLastPara="1" rIns="90700" wrap="square" tIns="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402" name="Google Shape;402;g350b29bedda_0_85"/>
            <p:cNvSpPr/>
            <p:nvPr/>
          </p:nvSpPr>
          <p:spPr>
            <a:xfrm>
              <a:off x="-741045" y="2915160"/>
              <a:ext cx="46800" cy="47160"/>
            </a:xfrm>
            <a:custGeom>
              <a:rect b="b" l="l" r="r" t="t"/>
              <a:pathLst>
                <a:path extrusionOk="0" h="131" w="130">
                  <a:moveTo>
                    <a:pt x="130" y="0"/>
                  </a:moveTo>
                  <a:lnTo>
                    <a:pt x="0" y="131"/>
                  </a:lnTo>
                  <a:lnTo>
                    <a:pt x="130" y="0"/>
                  </a:lnTo>
                  <a:close/>
                </a:path>
              </a:pathLst>
            </a:custGeom>
            <a:noFill/>
            <a:ln cap="flat" cmpd="sng" w="9525">
              <a:solidFill>
                <a:srgbClr val="FFFFFF"/>
              </a:solidFill>
              <a:prstDash val="solid"/>
              <a:bevel/>
              <a:headEnd len="sm" w="sm" type="none"/>
              <a:tailEnd len="sm" w="sm" type="none"/>
            </a:ln>
          </p:spPr>
          <p:txBody>
            <a:bodyPr anchorCtr="1" anchor="ctr" bIns="1425" lIns="90700" spcFirstLastPara="1" rIns="90700" wrap="square" tIns="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403" name="Google Shape;403;g350b29bedda_0_85"/>
            <p:cNvSpPr/>
            <p:nvPr/>
          </p:nvSpPr>
          <p:spPr>
            <a:xfrm>
              <a:off x="-741045" y="2915160"/>
              <a:ext cx="46800" cy="47160"/>
            </a:xfrm>
            <a:custGeom>
              <a:rect b="b" l="l" r="r" t="t"/>
              <a:pathLst>
                <a:path extrusionOk="0" h="131" w="130">
                  <a:moveTo>
                    <a:pt x="130" y="131"/>
                  </a:moveTo>
                  <a:lnTo>
                    <a:pt x="0" y="0"/>
                  </a:lnTo>
                  <a:lnTo>
                    <a:pt x="130" y="131"/>
                  </a:lnTo>
                  <a:close/>
                </a:path>
              </a:pathLst>
            </a:custGeom>
            <a:noFill/>
            <a:ln cap="flat" cmpd="sng" w="9525">
              <a:solidFill>
                <a:srgbClr val="FFFFFF"/>
              </a:solidFill>
              <a:prstDash val="solid"/>
              <a:bevel/>
              <a:headEnd len="sm" w="sm" type="none"/>
              <a:tailEnd len="sm" w="sm" type="none"/>
            </a:ln>
          </p:spPr>
          <p:txBody>
            <a:bodyPr anchorCtr="1" anchor="ctr" bIns="1425" lIns="90700" spcFirstLastPara="1" rIns="90700" wrap="square" tIns="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404" name="Google Shape;404;g350b29bedda_0_85"/>
            <p:cNvSpPr/>
            <p:nvPr/>
          </p:nvSpPr>
          <p:spPr>
            <a:xfrm>
              <a:off x="-839685" y="2915160"/>
              <a:ext cx="47160" cy="47160"/>
            </a:xfrm>
            <a:custGeom>
              <a:rect b="b" l="l" r="r" t="t"/>
              <a:pathLst>
                <a:path extrusionOk="0" h="131" w="131">
                  <a:moveTo>
                    <a:pt x="131" y="0"/>
                  </a:moveTo>
                  <a:lnTo>
                    <a:pt x="0" y="131"/>
                  </a:lnTo>
                  <a:lnTo>
                    <a:pt x="131" y="0"/>
                  </a:lnTo>
                  <a:close/>
                </a:path>
              </a:pathLst>
            </a:custGeom>
            <a:noFill/>
            <a:ln cap="flat" cmpd="sng" w="9525">
              <a:solidFill>
                <a:srgbClr val="FFFFFF"/>
              </a:solidFill>
              <a:prstDash val="solid"/>
              <a:bevel/>
              <a:headEnd len="sm" w="sm" type="none"/>
              <a:tailEnd len="sm" w="sm" type="none"/>
            </a:ln>
          </p:spPr>
          <p:txBody>
            <a:bodyPr anchorCtr="1" anchor="ctr" bIns="1425" lIns="90700" spcFirstLastPara="1" rIns="90700" wrap="square" tIns="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405" name="Google Shape;405;g350b29bedda_0_85"/>
            <p:cNvSpPr/>
            <p:nvPr/>
          </p:nvSpPr>
          <p:spPr>
            <a:xfrm>
              <a:off x="-839685" y="2915160"/>
              <a:ext cx="47160" cy="47160"/>
            </a:xfrm>
            <a:custGeom>
              <a:rect b="b" l="l" r="r" t="t"/>
              <a:pathLst>
                <a:path extrusionOk="0" h="131" w="131">
                  <a:moveTo>
                    <a:pt x="131" y="131"/>
                  </a:moveTo>
                  <a:lnTo>
                    <a:pt x="0" y="0"/>
                  </a:lnTo>
                  <a:lnTo>
                    <a:pt x="131" y="131"/>
                  </a:lnTo>
                  <a:close/>
                </a:path>
              </a:pathLst>
            </a:custGeom>
            <a:noFill/>
            <a:ln cap="flat" cmpd="sng" w="9525">
              <a:solidFill>
                <a:srgbClr val="FFFFFF"/>
              </a:solidFill>
              <a:prstDash val="solid"/>
              <a:bevel/>
              <a:headEnd len="sm" w="sm" type="none"/>
              <a:tailEnd len="sm" w="sm" type="none"/>
            </a:ln>
          </p:spPr>
          <p:txBody>
            <a:bodyPr anchorCtr="1" anchor="ctr" bIns="1425" lIns="90700" spcFirstLastPara="1" rIns="90700" wrap="square" tIns="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406" name="Google Shape;406;g350b29bedda_0_85"/>
            <p:cNvSpPr/>
            <p:nvPr/>
          </p:nvSpPr>
          <p:spPr>
            <a:xfrm>
              <a:off x="-642405" y="3013800"/>
              <a:ext cx="47160" cy="46800"/>
            </a:xfrm>
            <a:custGeom>
              <a:rect b="b" l="l" r="r" t="t"/>
              <a:pathLst>
                <a:path extrusionOk="0" h="130" w="131">
                  <a:moveTo>
                    <a:pt x="131" y="0"/>
                  </a:moveTo>
                  <a:lnTo>
                    <a:pt x="0" y="130"/>
                  </a:lnTo>
                  <a:lnTo>
                    <a:pt x="131" y="0"/>
                  </a:lnTo>
                  <a:close/>
                </a:path>
              </a:pathLst>
            </a:custGeom>
            <a:noFill/>
            <a:ln cap="flat" cmpd="sng" w="9525">
              <a:solidFill>
                <a:srgbClr val="FFFFFF"/>
              </a:solidFill>
              <a:prstDash val="solid"/>
              <a:bevel/>
              <a:headEnd len="sm" w="sm" type="none"/>
              <a:tailEnd len="sm" w="sm" type="none"/>
            </a:ln>
          </p:spPr>
          <p:txBody>
            <a:bodyPr anchorCtr="1" anchor="ctr" bIns="1075" lIns="90700" spcFirstLastPara="1" rIns="90700" wrap="square" tIns="10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407" name="Google Shape;407;g350b29bedda_0_85"/>
            <p:cNvSpPr/>
            <p:nvPr/>
          </p:nvSpPr>
          <p:spPr>
            <a:xfrm>
              <a:off x="-642405" y="3013800"/>
              <a:ext cx="47160" cy="46800"/>
            </a:xfrm>
            <a:custGeom>
              <a:rect b="b" l="l" r="r" t="t"/>
              <a:pathLst>
                <a:path extrusionOk="0" h="130" w="131">
                  <a:moveTo>
                    <a:pt x="131" y="130"/>
                  </a:moveTo>
                  <a:lnTo>
                    <a:pt x="0" y="0"/>
                  </a:lnTo>
                  <a:lnTo>
                    <a:pt x="131" y="130"/>
                  </a:lnTo>
                  <a:close/>
                </a:path>
              </a:pathLst>
            </a:custGeom>
            <a:noFill/>
            <a:ln cap="flat" cmpd="sng" w="9525">
              <a:solidFill>
                <a:srgbClr val="FFFFFF"/>
              </a:solidFill>
              <a:prstDash val="solid"/>
              <a:bevel/>
              <a:headEnd len="sm" w="sm" type="none"/>
              <a:tailEnd len="sm" w="sm" type="none"/>
            </a:ln>
          </p:spPr>
          <p:txBody>
            <a:bodyPr anchorCtr="1" anchor="ctr" bIns="1075" lIns="90700" spcFirstLastPara="1" rIns="90700" wrap="square" tIns="10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408" name="Google Shape;408;g350b29bedda_0_85"/>
            <p:cNvSpPr/>
            <p:nvPr/>
          </p:nvSpPr>
          <p:spPr>
            <a:xfrm>
              <a:off x="-741045" y="3013800"/>
              <a:ext cx="46800" cy="46800"/>
            </a:xfrm>
            <a:custGeom>
              <a:rect b="b" l="l" r="r" t="t"/>
              <a:pathLst>
                <a:path extrusionOk="0" h="130" w="130">
                  <a:moveTo>
                    <a:pt x="130" y="0"/>
                  </a:moveTo>
                  <a:lnTo>
                    <a:pt x="0" y="130"/>
                  </a:lnTo>
                  <a:lnTo>
                    <a:pt x="130" y="0"/>
                  </a:lnTo>
                  <a:close/>
                </a:path>
              </a:pathLst>
            </a:custGeom>
            <a:noFill/>
            <a:ln cap="flat" cmpd="sng" w="9525">
              <a:solidFill>
                <a:srgbClr val="FFFFFF"/>
              </a:solidFill>
              <a:prstDash val="solid"/>
              <a:bevel/>
              <a:headEnd len="sm" w="sm" type="none"/>
              <a:tailEnd len="sm" w="sm" type="none"/>
            </a:ln>
          </p:spPr>
          <p:txBody>
            <a:bodyPr anchorCtr="1" anchor="ctr" bIns="1075" lIns="90700" spcFirstLastPara="1" rIns="90700" wrap="square" tIns="10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409" name="Google Shape;409;g350b29bedda_0_85"/>
            <p:cNvSpPr/>
            <p:nvPr/>
          </p:nvSpPr>
          <p:spPr>
            <a:xfrm>
              <a:off x="-741045" y="3013800"/>
              <a:ext cx="46800" cy="46800"/>
            </a:xfrm>
            <a:custGeom>
              <a:rect b="b" l="l" r="r" t="t"/>
              <a:pathLst>
                <a:path extrusionOk="0" h="130" w="130">
                  <a:moveTo>
                    <a:pt x="130" y="130"/>
                  </a:moveTo>
                  <a:lnTo>
                    <a:pt x="0" y="0"/>
                  </a:lnTo>
                  <a:lnTo>
                    <a:pt x="130" y="130"/>
                  </a:lnTo>
                  <a:close/>
                </a:path>
              </a:pathLst>
            </a:custGeom>
            <a:noFill/>
            <a:ln cap="flat" cmpd="sng" w="9525">
              <a:solidFill>
                <a:srgbClr val="FFFFFF"/>
              </a:solidFill>
              <a:prstDash val="solid"/>
              <a:bevel/>
              <a:headEnd len="sm" w="sm" type="none"/>
              <a:tailEnd len="sm" w="sm" type="none"/>
            </a:ln>
          </p:spPr>
          <p:txBody>
            <a:bodyPr anchorCtr="1" anchor="ctr" bIns="1075" lIns="90700" spcFirstLastPara="1" rIns="90700" wrap="square" tIns="10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410" name="Google Shape;410;g350b29bedda_0_85"/>
            <p:cNvSpPr/>
            <p:nvPr/>
          </p:nvSpPr>
          <p:spPr>
            <a:xfrm>
              <a:off x="-839685" y="3013800"/>
              <a:ext cx="47160" cy="46800"/>
            </a:xfrm>
            <a:custGeom>
              <a:rect b="b" l="l" r="r" t="t"/>
              <a:pathLst>
                <a:path extrusionOk="0" h="130" w="131">
                  <a:moveTo>
                    <a:pt x="131" y="0"/>
                  </a:moveTo>
                  <a:lnTo>
                    <a:pt x="0" y="130"/>
                  </a:lnTo>
                  <a:lnTo>
                    <a:pt x="131" y="0"/>
                  </a:lnTo>
                  <a:close/>
                </a:path>
              </a:pathLst>
            </a:custGeom>
            <a:noFill/>
            <a:ln cap="flat" cmpd="sng" w="9525">
              <a:solidFill>
                <a:srgbClr val="FFFFFF"/>
              </a:solidFill>
              <a:prstDash val="solid"/>
              <a:bevel/>
              <a:headEnd len="sm" w="sm" type="none"/>
              <a:tailEnd len="sm" w="sm" type="none"/>
            </a:ln>
          </p:spPr>
          <p:txBody>
            <a:bodyPr anchorCtr="1" anchor="ctr" bIns="1075" lIns="90700" spcFirstLastPara="1" rIns="90700" wrap="square" tIns="10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411" name="Google Shape;411;g350b29bedda_0_85"/>
            <p:cNvSpPr/>
            <p:nvPr/>
          </p:nvSpPr>
          <p:spPr>
            <a:xfrm>
              <a:off x="-839685" y="3013800"/>
              <a:ext cx="47160" cy="46800"/>
            </a:xfrm>
            <a:custGeom>
              <a:rect b="b" l="l" r="r" t="t"/>
              <a:pathLst>
                <a:path extrusionOk="0" h="130" w="131">
                  <a:moveTo>
                    <a:pt x="131" y="130"/>
                  </a:moveTo>
                  <a:lnTo>
                    <a:pt x="0" y="0"/>
                  </a:lnTo>
                  <a:lnTo>
                    <a:pt x="131" y="130"/>
                  </a:lnTo>
                  <a:close/>
                </a:path>
              </a:pathLst>
            </a:custGeom>
            <a:noFill/>
            <a:ln cap="flat" cmpd="sng" w="9525">
              <a:solidFill>
                <a:srgbClr val="FFFFFF"/>
              </a:solidFill>
              <a:prstDash val="solid"/>
              <a:bevel/>
              <a:headEnd len="sm" w="sm" type="none"/>
              <a:tailEnd len="sm" w="sm" type="none"/>
            </a:ln>
          </p:spPr>
          <p:txBody>
            <a:bodyPr anchorCtr="1" anchor="ctr" bIns="1075" lIns="90700" spcFirstLastPara="1" rIns="90700" wrap="square" tIns="10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grpSp>
      <p:sp>
        <p:nvSpPr>
          <p:cNvPr id="412" name="Google Shape;412;g350b29bedda_0_85"/>
          <p:cNvSpPr txBox="1"/>
          <p:nvPr>
            <p:ph idx="4294967295" type="subTitle"/>
          </p:nvPr>
        </p:nvSpPr>
        <p:spPr>
          <a:xfrm>
            <a:off x="2246790" y="2994846"/>
            <a:ext cx="5340900" cy="4611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chemeClr val="dk1"/>
              </a:buClr>
              <a:buSzPts val="1200"/>
              <a:buFont typeface="Montserrat Light"/>
              <a:buNone/>
            </a:pPr>
            <a:r>
              <a:rPr lang="en" sz="1600">
                <a:latin typeface="Montserrat"/>
                <a:ea typeface="Montserrat"/>
                <a:cs typeface="Montserrat"/>
                <a:sym typeface="Montserrat"/>
              </a:rPr>
              <a:t>Implement segmentation by business function</a:t>
            </a:r>
            <a:endParaRPr i="0" sz="1600" u="none" cap="none" strike="noStrike">
              <a:solidFill>
                <a:schemeClr val="dk1"/>
              </a:solidFill>
              <a:latin typeface="Montserrat"/>
              <a:ea typeface="Montserrat"/>
              <a:cs typeface="Montserrat"/>
              <a:sym typeface="Montserrat"/>
            </a:endParaRPr>
          </a:p>
        </p:txBody>
      </p:sp>
      <p:sp>
        <p:nvSpPr>
          <p:cNvPr id="413" name="Google Shape;413;g350b29bedda_0_85"/>
          <p:cNvSpPr txBox="1"/>
          <p:nvPr>
            <p:ph idx="4294967295" type="subTitle"/>
          </p:nvPr>
        </p:nvSpPr>
        <p:spPr>
          <a:xfrm>
            <a:off x="2246790" y="3833046"/>
            <a:ext cx="5340900" cy="4611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chemeClr val="dk1"/>
              </a:buClr>
              <a:buSzPts val="1200"/>
              <a:buFont typeface="Montserrat Light"/>
              <a:buNone/>
            </a:pPr>
            <a:r>
              <a:rPr lang="en" sz="1600">
                <a:latin typeface="Montserrat"/>
                <a:ea typeface="Montserrat"/>
                <a:cs typeface="Montserrat"/>
                <a:sym typeface="Montserrat"/>
              </a:rPr>
              <a:t>Strict Firewall Controls regulating inbound and outbound traffic</a:t>
            </a:r>
            <a:endParaRPr i="0" sz="1600" u="none" cap="none" strike="noStrike">
              <a:solidFill>
                <a:schemeClr val="dk1"/>
              </a:solidFill>
              <a:latin typeface="Montserrat"/>
              <a:ea typeface="Montserrat"/>
              <a:cs typeface="Montserrat"/>
              <a:sym typeface="Montserrat"/>
            </a:endParaRPr>
          </a:p>
        </p:txBody>
      </p:sp>
      <p:grpSp>
        <p:nvGrpSpPr>
          <p:cNvPr id="414" name="Google Shape;414;g350b29bedda_0_85"/>
          <p:cNvGrpSpPr/>
          <p:nvPr/>
        </p:nvGrpSpPr>
        <p:grpSpPr>
          <a:xfrm>
            <a:off x="1557457" y="3852258"/>
            <a:ext cx="371883" cy="365691"/>
            <a:chOff x="860940" y="2746477"/>
            <a:chExt cx="371883" cy="365691"/>
          </a:xfrm>
        </p:grpSpPr>
        <p:sp>
          <p:nvSpPr>
            <p:cNvPr id="415" name="Google Shape;415;g350b29bedda_0_85"/>
            <p:cNvSpPr/>
            <p:nvPr/>
          </p:nvSpPr>
          <p:spPr>
            <a:xfrm>
              <a:off x="908191" y="3026302"/>
              <a:ext cx="30294" cy="28961"/>
            </a:xfrm>
            <a:custGeom>
              <a:rect b="b" l="l" r="r" t="t"/>
              <a:pathLst>
                <a:path extrusionOk="0" h="912" w="954">
                  <a:moveTo>
                    <a:pt x="763" y="1"/>
                  </a:moveTo>
                  <a:cubicBezTo>
                    <a:pt x="718" y="1"/>
                    <a:pt x="674" y="16"/>
                    <a:pt x="644" y="45"/>
                  </a:cubicBezTo>
                  <a:lnTo>
                    <a:pt x="60" y="629"/>
                  </a:lnTo>
                  <a:cubicBezTo>
                    <a:pt x="1" y="688"/>
                    <a:pt x="1" y="807"/>
                    <a:pt x="60" y="867"/>
                  </a:cubicBezTo>
                  <a:cubicBezTo>
                    <a:pt x="90" y="897"/>
                    <a:pt x="135" y="911"/>
                    <a:pt x="179" y="911"/>
                  </a:cubicBezTo>
                  <a:cubicBezTo>
                    <a:pt x="224" y="911"/>
                    <a:pt x="269" y="897"/>
                    <a:pt x="299" y="867"/>
                  </a:cubicBezTo>
                  <a:lnTo>
                    <a:pt x="882" y="283"/>
                  </a:lnTo>
                  <a:cubicBezTo>
                    <a:pt x="953" y="224"/>
                    <a:pt x="953" y="105"/>
                    <a:pt x="882" y="45"/>
                  </a:cubicBezTo>
                  <a:cubicBezTo>
                    <a:pt x="852" y="16"/>
                    <a:pt x="807" y="1"/>
                    <a:pt x="76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6" name="Google Shape;416;g350b29bedda_0_85"/>
            <p:cNvSpPr/>
            <p:nvPr/>
          </p:nvSpPr>
          <p:spPr>
            <a:xfrm>
              <a:off x="943757" y="3061836"/>
              <a:ext cx="30263" cy="28961"/>
            </a:xfrm>
            <a:custGeom>
              <a:rect b="b" l="l" r="r" t="t"/>
              <a:pathLst>
                <a:path extrusionOk="0" h="912" w="953">
                  <a:moveTo>
                    <a:pt x="762" y="1"/>
                  </a:moveTo>
                  <a:cubicBezTo>
                    <a:pt x="717" y="1"/>
                    <a:pt x="673" y="16"/>
                    <a:pt x="643" y="46"/>
                  </a:cubicBezTo>
                  <a:lnTo>
                    <a:pt x="60" y="629"/>
                  </a:lnTo>
                  <a:cubicBezTo>
                    <a:pt x="0" y="688"/>
                    <a:pt x="0" y="807"/>
                    <a:pt x="60" y="867"/>
                  </a:cubicBezTo>
                  <a:cubicBezTo>
                    <a:pt x="89" y="897"/>
                    <a:pt x="134" y="912"/>
                    <a:pt x="179" y="912"/>
                  </a:cubicBezTo>
                  <a:cubicBezTo>
                    <a:pt x="223" y="912"/>
                    <a:pt x="268" y="897"/>
                    <a:pt x="298" y="867"/>
                  </a:cubicBezTo>
                  <a:lnTo>
                    <a:pt x="881" y="284"/>
                  </a:lnTo>
                  <a:cubicBezTo>
                    <a:pt x="953" y="224"/>
                    <a:pt x="953" y="105"/>
                    <a:pt x="881" y="46"/>
                  </a:cubicBezTo>
                  <a:cubicBezTo>
                    <a:pt x="851" y="16"/>
                    <a:pt x="807" y="1"/>
                    <a:pt x="76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7" name="Google Shape;417;g350b29bedda_0_85"/>
            <p:cNvSpPr/>
            <p:nvPr/>
          </p:nvSpPr>
          <p:spPr>
            <a:xfrm>
              <a:off x="926355" y="3044085"/>
              <a:ext cx="29881" cy="28579"/>
            </a:xfrm>
            <a:custGeom>
              <a:rect b="b" l="l" r="r" t="t"/>
              <a:pathLst>
                <a:path extrusionOk="0" h="900" w="941">
                  <a:moveTo>
                    <a:pt x="762" y="0"/>
                  </a:moveTo>
                  <a:cubicBezTo>
                    <a:pt x="718" y="0"/>
                    <a:pt x="673" y="15"/>
                    <a:pt x="643" y="45"/>
                  </a:cubicBezTo>
                  <a:lnTo>
                    <a:pt x="60" y="616"/>
                  </a:lnTo>
                  <a:cubicBezTo>
                    <a:pt x="0" y="676"/>
                    <a:pt x="0" y="795"/>
                    <a:pt x="60" y="855"/>
                  </a:cubicBezTo>
                  <a:cubicBezTo>
                    <a:pt x="90" y="884"/>
                    <a:pt x="134" y="899"/>
                    <a:pt x="179" y="899"/>
                  </a:cubicBezTo>
                  <a:cubicBezTo>
                    <a:pt x="224" y="899"/>
                    <a:pt x="268" y="884"/>
                    <a:pt x="298" y="855"/>
                  </a:cubicBezTo>
                  <a:lnTo>
                    <a:pt x="881" y="283"/>
                  </a:lnTo>
                  <a:cubicBezTo>
                    <a:pt x="941" y="224"/>
                    <a:pt x="941" y="116"/>
                    <a:pt x="881" y="45"/>
                  </a:cubicBezTo>
                  <a:cubicBezTo>
                    <a:pt x="852" y="15"/>
                    <a:pt x="807" y="0"/>
                    <a:pt x="76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8" name="Google Shape;418;g350b29bedda_0_85"/>
            <p:cNvSpPr/>
            <p:nvPr/>
          </p:nvSpPr>
          <p:spPr>
            <a:xfrm>
              <a:off x="860940" y="2746477"/>
              <a:ext cx="371883" cy="365691"/>
            </a:xfrm>
            <a:custGeom>
              <a:rect b="b" l="l" r="r" t="t"/>
              <a:pathLst>
                <a:path extrusionOk="0" h="11516" w="11711">
                  <a:moveTo>
                    <a:pt x="11312" y="344"/>
                  </a:moveTo>
                  <a:lnTo>
                    <a:pt x="10835" y="1987"/>
                  </a:lnTo>
                  <a:lnTo>
                    <a:pt x="9680" y="821"/>
                  </a:lnTo>
                  <a:lnTo>
                    <a:pt x="11312" y="344"/>
                  </a:lnTo>
                  <a:close/>
                  <a:moveTo>
                    <a:pt x="4882" y="3821"/>
                  </a:moveTo>
                  <a:lnTo>
                    <a:pt x="2822" y="5881"/>
                  </a:lnTo>
                  <a:lnTo>
                    <a:pt x="477" y="5690"/>
                  </a:lnTo>
                  <a:cubicBezTo>
                    <a:pt x="453" y="5690"/>
                    <a:pt x="429" y="5643"/>
                    <a:pt x="465" y="5631"/>
                  </a:cubicBezTo>
                  <a:cubicBezTo>
                    <a:pt x="1477" y="4619"/>
                    <a:pt x="2822" y="4000"/>
                    <a:pt x="4227" y="3881"/>
                  </a:cubicBezTo>
                  <a:lnTo>
                    <a:pt x="4882" y="3821"/>
                  </a:lnTo>
                  <a:close/>
                  <a:moveTo>
                    <a:pt x="2894" y="6297"/>
                  </a:moveTo>
                  <a:lnTo>
                    <a:pt x="3811" y="7226"/>
                  </a:lnTo>
                  <a:lnTo>
                    <a:pt x="3477" y="7571"/>
                  </a:lnTo>
                  <a:lnTo>
                    <a:pt x="2549" y="6643"/>
                  </a:lnTo>
                  <a:lnTo>
                    <a:pt x="2894" y="6297"/>
                  </a:lnTo>
                  <a:close/>
                  <a:moveTo>
                    <a:pt x="2727" y="7333"/>
                  </a:moveTo>
                  <a:lnTo>
                    <a:pt x="3203" y="7810"/>
                  </a:lnTo>
                  <a:lnTo>
                    <a:pt x="2799" y="8226"/>
                  </a:lnTo>
                  <a:cubicBezTo>
                    <a:pt x="2787" y="8238"/>
                    <a:pt x="2763" y="8262"/>
                    <a:pt x="2739" y="8298"/>
                  </a:cubicBezTo>
                  <a:lnTo>
                    <a:pt x="2310" y="7869"/>
                  </a:lnTo>
                  <a:cubicBezTo>
                    <a:pt x="2287" y="7833"/>
                    <a:pt x="2287" y="7774"/>
                    <a:pt x="2310" y="7750"/>
                  </a:cubicBezTo>
                  <a:lnTo>
                    <a:pt x="2727" y="7333"/>
                  </a:lnTo>
                  <a:close/>
                  <a:moveTo>
                    <a:pt x="9311" y="916"/>
                  </a:moveTo>
                  <a:lnTo>
                    <a:pt x="10740" y="2345"/>
                  </a:lnTo>
                  <a:lnTo>
                    <a:pt x="10299" y="3821"/>
                  </a:lnTo>
                  <a:lnTo>
                    <a:pt x="5597" y="8524"/>
                  </a:lnTo>
                  <a:lnTo>
                    <a:pt x="4680" y="7595"/>
                  </a:lnTo>
                  <a:lnTo>
                    <a:pt x="6823" y="5452"/>
                  </a:lnTo>
                  <a:cubicBezTo>
                    <a:pt x="6966" y="5309"/>
                    <a:pt x="7001" y="5035"/>
                    <a:pt x="6811" y="4833"/>
                  </a:cubicBezTo>
                  <a:cubicBezTo>
                    <a:pt x="6728" y="4750"/>
                    <a:pt x="6617" y="4708"/>
                    <a:pt x="6506" y="4708"/>
                  </a:cubicBezTo>
                  <a:cubicBezTo>
                    <a:pt x="6394" y="4708"/>
                    <a:pt x="6281" y="4750"/>
                    <a:pt x="6192" y="4833"/>
                  </a:cubicBezTo>
                  <a:lnTo>
                    <a:pt x="4049" y="6976"/>
                  </a:lnTo>
                  <a:lnTo>
                    <a:pt x="3132" y="6047"/>
                  </a:lnTo>
                  <a:lnTo>
                    <a:pt x="7835" y="1344"/>
                  </a:lnTo>
                  <a:lnTo>
                    <a:pt x="9311" y="916"/>
                  </a:lnTo>
                  <a:close/>
                  <a:moveTo>
                    <a:pt x="6495" y="5047"/>
                  </a:moveTo>
                  <a:cubicBezTo>
                    <a:pt x="6522" y="5047"/>
                    <a:pt x="6549" y="5059"/>
                    <a:pt x="6573" y="5083"/>
                  </a:cubicBezTo>
                  <a:cubicBezTo>
                    <a:pt x="6609" y="5131"/>
                    <a:pt x="6609" y="5178"/>
                    <a:pt x="6573" y="5226"/>
                  </a:cubicBezTo>
                  <a:lnTo>
                    <a:pt x="4311" y="7488"/>
                  </a:lnTo>
                  <a:lnTo>
                    <a:pt x="3203" y="8595"/>
                  </a:lnTo>
                  <a:cubicBezTo>
                    <a:pt x="3180" y="8619"/>
                    <a:pt x="3153" y="8631"/>
                    <a:pt x="3127" y="8631"/>
                  </a:cubicBezTo>
                  <a:cubicBezTo>
                    <a:pt x="3102" y="8631"/>
                    <a:pt x="3078" y="8619"/>
                    <a:pt x="3060" y="8595"/>
                  </a:cubicBezTo>
                  <a:cubicBezTo>
                    <a:pt x="3013" y="8548"/>
                    <a:pt x="3013" y="8488"/>
                    <a:pt x="3060" y="8441"/>
                  </a:cubicBezTo>
                  <a:lnTo>
                    <a:pt x="6418" y="5083"/>
                  </a:lnTo>
                  <a:cubicBezTo>
                    <a:pt x="6442" y="5059"/>
                    <a:pt x="6469" y="5047"/>
                    <a:pt x="6495" y="5047"/>
                  </a:cubicBezTo>
                  <a:close/>
                  <a:moveTo>
                    <a:pt x="4430" y="7857"/>
                  </a:moveTo>
                  <a:lnTo>
                    <a:pt x="5346" y="8786"/>
                  </a:lnTo>
                  <a:lnTo>
                    <a:pt x="5001" y="9119"/>
                  </a:lnTo>
                  <a:lnTo>
                    <a:pt x="4989" y="9119"/>
                  </a:lnTo>
                  <a:lnTo>
                    <a:pt x="4084" y="8202"/>
                  </a:lnTo>
                  <a:lnTo>
                    <a:pt x="4430" y="7857"/>
                  </a:lnTo>
                  <a:close/>
                  <a:moveTo>
                    <a:pt x="3846" y="8429"/>
                  </a:moveTo>
                  <a:lnTo>
                    <a:pt x="4323" y="8905"/>
                  </a:lnTo>
                  <a:lnTo>
                    <a:pt x="3906" y="9322"/>
                  </a:lnTo>
                  <a:cubicBezTo>
                    <a:pt x="3894" y="9334"/>
                    <a:pt x="3858" y="9357"/>
                    <a:pt x="3846" y="9357"/>
                  </a:cubicBezTo>
                  <a:cubicBezTo>
                    <a:pt x="3834" y="9357"/>
                    <a:pt x="3811" y="9357"/>
                    <a:pt x="3787" y="9322"/>
                  </a:cubicBezTo>
                  <a:lnTo>
                    <a:pt x="3358" y="8905"/>
                  </a:lnTo>
                  <a:cubicBezTo>
                    <a:pt x="3382" y="8893"/>
                    <a:pt x="3394" y="8881"/>
                    <a:pt x="3430" y="8845"/>
                  </a:cubicBezTo>
                  <a:lnTo>
                    <a:pt x="3846" y="8429"/>
                  </a:lnTo>
                  <a:close/>
                  <a:moveTo>
                    <a:pt x="11322" y="1"/>
                  </a:moveTo>
                  <a:cubicBezTo>
                    <a:pt x="11295" y="1"/>
                    <a:pt x="11267" y="4"/>
                    <a:pt x="11240" y="11"/>
                  </a:cubicBezTo>
                  <a:cubicBezTo>
                    <a:pt x="10514" y="213"/>
                    <a:pt x="8394" y="844"/>
                    <a:pt x="7704" y="1035"/>
                  </a:cubicBezTo>
                  <a:cubicBezTo>
                    <a:pt x="7668" y="1047"/>
                    <a:pt x="7656" y="1059"/>
                    <a:pt x="7621" y="1083"/>
                  </a:cubicBezTo>
                  <a:lnTo>
                    <a:pt x="5263" y="3440"/>
                  </a:lnTo>
                  <a:lnTo>
                    <a:pt x="4203" y="3535"/>
                  </a:lnTo>
                  <a:cubicBezTo>
                    <a:pt x="2703" y="3654"/>
                    <a:pt x="1286" y="4321"/>
                    <a:pt x="227" y="5381"/>
                  </a:cubicBezTo>
                  <a:cubicBezTo>
                    <a:pt x="1" y="5595"/>
                    <a:pt x="143" y="5988"/>
                    <a:pt x="465" y="6024"/>
                  </a:cubicBezTo>
                  <a:lnTo>
                    <a:pt x="2525" y="6190"/>
                  </a:lnTo>
                  <a:lnTo>
                    <a:pt x="2310" y="6405"/>
                  </a:lnTo>
                  <a:cubicBezTo>
                    <a:pt x="2179" y="6536"/>
                    <a:pt x="2179" y="6750"/>
                    <a:pt x="2310" y="6881"/>
                  </a:cubicBezTo>
                  <a:lnTo>
                    <a:pt x="2525" y="7083"/>
                  </a:lnTo>
                  <a:lnTo>
                    <a:pt x="2108" y="7500"/>
                  </a:lnTo>
                  <a:cubicBezTo>
                    <a:pt x="1941" y="7667"/>
                    <a:pt x="1941" y="7941"/>
                    <a:pt x="2108" y="8095"/>
                  </a:cubicBezTo>
                  <a:lnTo>
                    <a:pt x="3561" y="9560"/>
                  </a:lnTo>
                  <a:cubicBezTo>
                    <a:pt x="3644" y="9643"/>
                    <a:pt x="3751" y="9685"/>
                    <a:pt x="3858" y="9685"/>
                  </a:cubicBezTo>
                  <a:cubicBezTo>
                    <a:pt x="3965" y="9685"/>
                    <a:pt x="4073" y="9643"/>
                    <a:pt x="4156" y="9560"/>
                  </a:cubicBezTo>
                  <a:lnTo>
                    <a:pt x="4573" y="9143"/>
                  </a:lnTo>
                  <a:lnTo>
                    <a:pt x="4763" y="9334"/>
                  </a:lnTo>
                  <a:cubicBezTo>
                    <a:pt x="4835" y="9399"/>
                    <a:pt x="4924" y="9432"/>
                    <a:pt x="5015" y="9432"/>
                  </a:cubicBezTo>
                  <a:cubicBezTo>
                    <a:pt x="5105" y="9432"/>
                    <a:pt x="5198" y="9399"/>
                    <a:pt x="5275" y="9334"/>
                  </a:cubicBezTo>
                  <a:lnTo>
                    <a:pt x="5477" y="9131"/>
                  </a:lnTo>
                  <a:lnTo>
                    <a:pt x="5656" y="11179"/>
                  </a:lnTo>
                  <a:cubicBezTo>
                    <a:pt x="5680" y="11334"/>
                    <a:pt x="5763" y="11453"/>
                    <a:pt x="5894" y="11500"/>
                  </a:cubicBezTo>
                  <a:cubicBezTo>
                    <a:pt x="5935" y="11511"/>
                    <a:pt x="5975" y="11516"/>
                    <a:pt x="6015" y="11516"/>
                  </a:cubicBezTo>
                  <a:cubicBezTo>
                    <a:pt x="6115" y="11516"/>
                    <a:pt x="6210" y="11482"/>
                    <a:pt x="6287" y="11405"/>
                  </a:cubicBezTo>
                  <a:cubicBezTo>
                    <a:pt x="6942" y="10750"/>
                    <a:pt x="7430" y="9977"/>
                    <a:pt x="7763" y="9119"/>
                  </a:cubicBezTo>
                  <a:cubicBezTo>
                    <a:pt x="7787" y="9024"/>
                    <a:pt x="7740" y="8941"/>
                    <a:pt x="7656" y="8893"/>
                  </a:cubicBezTo>
                  <a:cubicBezTo>
                    <a:pt x="7635" y="8885"/>
                    <a:pt x="7614" y="8881"/>
                    <a:pt x="7594" y="8881"/>
                  </a:cubicBezTo>
                  <a:cubicBezTo>
                    <a:pt x="7525" y="8881"/>
                    <a:pt x="7467" y="8926"/>
                    <a:pt x="7430" y="9000"/>
                  </a:cubicBezTo>
                  <a:cubicBezTo>
                    <a:pt x="7132" y="9810"/>
                    <a:pt x="6656" y="10560"/>
                    <a:pt x="6037" y="11167"/>
                  </a:cubicBezTo>
                  <a:cubicBezTo>
                    <a:pt x="6027" y="11172"/>
                    <a:pt x="6015" y="11175"/>
                    <a:pt x="6005" y="11175"/>
                  </a:cubicBezTo>
                  <a:cubicBezTo>
                    <a:pt x="5990" y="11175"/>
                    <a:pt x="5978" y="11169"/>
                    <a:pt x="5978" y="11155"/>
                  </a:cubicBezTo>
                  <a:lnTo>
                    <a:pt x="5763" y="8822"/>
                  </a:lnTo>
                  <a:lnTo>
                    <a:pt x="7835" y="6750"/>
                  </a:lnTo>
                  <a:lnTo>
                    <a:pt x="7835" y="6750"/>
                  </a:lnTo>
                  <a:cubicBezTo>
                    <a:pt x="7763" y="7583"/>
                    <a:pt x="7740" y="7810"/>
                    <a:pt x="7656" y="8238"/>
                  </a:cubicBezTo>
                  <a:cubicBezTo>
                    <a:pt x="7644" y="8322"/>
                    <a:pt x="7680" y="8417"/>
                    <a:pt x="7787" y="8441"/>
                  </a:cubicBezTo>
                  <a:cubicBezTo>
                    <a:pt x="7803" y="8445"/>
                    <a:pt x="7819" y="8447"/>
                    <a:pt x="7834" y="8447"/>
                  </a:cubicBezTo>
                  <a:cubicBezTo>
                    <a:pt x="7909" y="8447"/>
                    <a:pt x="7972" y="8399"/>
                    <a:pt x="8002" y="8310"/>
                  </a:cubicBezTo>
                  <a:cubicBezTo>
                    <a:pt x="8121" y="7786"/>
                    <a:pt x="8121" y="7548"/>
                    <a:pt x="8216" y="6393"/>
                  </a:cubicBezTo>
                  <a:lnTo>
                    <a:pt x="10585" y="4023"/>
                  </a:lnTo>
                  <a:cubicBezTo>
                    <a:pt x="10597" y="4011"/>
                    <a:pt x="10621" y="3976"/>
                    <a:pt x="10633" y="3952"/>
                  </a:cubicBezTo>
                  <a:lnTo>
                    <a:pt x="11109" y="2345"/>
                  </a:lnTo>
                  <a:lnTo>
                    <a:pt x="11669" y="404"/>
                  </a:lnTo>
                  <a:cubicBezTo>
                    <a:pt x="11711" y="193"/>
                    <a:pt x="11529" y="1"/>
                    <a:pt x="1132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9" name="Google Shape;419;g350b29bedda_0_85"/>
            <p:cNvSpPr/>
            <p:nvPr/>
          </p:nvSpPr>
          <p:spPr>
            <a:xfrm>
              <a:off x="1070396" y="2832057"/>
              <a:ext cx="90406" cy="69035"/>
            </a:xfrm>
            <a:custGeom>
              <a:rect b="b" l="l" r="r" t="t"/>
              <a:pathLst>
                <a:path extrusionOk="0" h="2174" w="2847">
                  <a:moveTo>
                    <a:pt x="1730" y="0"/>
                  </a:moveTo>
                  <a:cubicBezTo>
                    <a:pt x="1668" y="0"/>
                    <a:pt x="1610" y="44"/>
                    <a:pt x="1584" y="114"/>
                  </a:cubicBezTo>
                  <a:cubicBezTo>
                    <a:pt x="1537" y="197"/>
                    <a:pt x="1584" y="293"/>
                    <a:pt x="1668" y="328"/>
                  </a:cubicBezTo>
                  <a:cubicBezTo>
                    <a:pt x="2179" y="554"/>
                    <a:pt x="2299" y="1221"/>
                    <a:pt x="1906" y="1614"/>
                  </a:cubicBezTo>
                  <a:cubicBezTo>
                    <a:pt x="1751" y="1769"/>
                    <a:pt x="1551" y="1846"/>
                    <a:pt x="1350" y="1846"/>
                  </a:cubicBezTo>
                  <a:cubicBezTo>
                    <a:pt x="1150" y="1846"/>
                    <a:pt x="947" y="1769"/>
                    <a:pt x="786" y="1614"/>
                  </a:cubicBezTo>
                  <a:cubicBezTo>
                    <a:pt x="405" y="1221"/>
                    <a:pt x="525" y="566"/>
                    <a:pt x="1025" y="328"/>
                  </a:cubicBezTo>
                  <a:cubicBezTo>
                    <a:pt x="1120" y="293"/>
                    <a:pt x="1144" y="197"/>
                    <a:pt x="1120" y="114"/>
                  </a:cubicBezTo>
                  <a:cubicBezTo>
                    <a:pt x="1083" y="41"/>
                    <a:pt x="1019" y="10"/>
                    <a:pt x="954" y="10"/>
                  </a:cubicBezTo>
                  <a:cubicBezTo>
                    <a:pt x="934" y="10"/>
                    <a:pt x="913" y="13"/>
                    <a:pt x="894" y="19"/>
                  </a:cubicBezTo>
                  <a:cubicBezTo>
                    <a:pt x="179" y="352"/>
                    <a:pt x="1" y="1281"/>
                    <a:pt x="572" y="1852"/>
                  </a:cubicBezTo>
                  <a:cubicBezTo>
                    <a:pt x="786" y="2078"/>
                    <a:pt x="1072" y="2174"/>
                    <a:pt x="1370" y="2174"/>
                  </a:cubicBezTo>
                  <a:cubicBezTo>
                    <a:pt x="2334" y="2162"/>
                    <a:pt x="2846" y="947"/>
                    <a:pt x="2132" y="245"/>
                  </a:cubicBezTo>
                  <a:cubicBezTo>
                    <a:pt x="2037" y="150"/>
                    <a:pt x="1918" y="66"/>
                    <a:pt x="1798" y="19"/>
                  </a:cubicBezTo>
                  <a:cubicBezTo>
                    <a:pt x="1776" y="6"/>
                    <a:pt x="1753" y="0"/>
                    <a:pt x="173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20" name="Google Shape;420;g350b29bedda_0_85"/>
          <p:cNvGrpSpPr/>
          <p:nvPr/>
        </p:nvGrpSpPr>
        <p:grpSpPr>
          <a:xfrm>
            <a:off x="1556310" y="3155818"/>
            <a:ext cx="374177" cy="374262"/>
            <a:chOff x="775325" y="4143525"/>
            <a:chExt cx="468775" cy="468883"/>
          </a:xfrm>
        </p:grpSpPr>
        <p:sp>
          <p:nvSpPr>
            <p:cNvPr id="421" name="Google Shape;421;g350b29bedda_0_85"/>
            <p:cNvSpPr/>
            <p:nvPr/>
          </p:nvSpPr>
          <p:spPr>
            <a:xfrm>
              <a:off x="851953" y="4143525"/>
              <a:ext cx="392147" cy="390479"/>
            </a:xfrm>
            <a:custGeom>
              <a:rect b="b" l="l" r="r" t="t"/>
              <a:pathLst>
                <a:path extrusionOk="0" h="36273" w="36428">
                  <a:moveTo>
                    <a:pt x="31907" y="5435"/>
                  </a:moveTo>
                  <a:lnTo>
                    <a:pt x="20788" y="22612"/>
                  </a:lnTo>
                  <a:lnTo>
                    <a:pt x="18511" y="26131"/>
                  </a:lnTo>
                  <a:lnTo>
                    <a:pt x="8884" y="28458"/>
                  </a:lnTo>
                  <a:lnTo>
                    <a:pt x="31907" y="5435"/>
                  </a:lnTo>
                  <a:close/>
                  <a:moveTo>
                    <a:pt x="35713" y="94"/>
                  </a:moveTo>
                  <a:cubicBezTo>
                    <a:pt x="35665" y="94"/>
                    <a:pt x="35615" y="100"/>
                    <a:pt x="35565" y="112"/>
                  </a:cubicBezTo>
                  <a:lnTo>
                    <a:pt x="35564" y="112"/>
                  </a:lnTo>
                  <a:cubicBezTo>
                    <a:pt x="35555" y="114"/>
                    <a:pt x="36041" y="1"/>
                    <a:pt x="660" y="8270"/>
                  </a:cubicBezTo>
                  <a:cubicBezTo>
                    <a:pt x="169" y="8385"/>
                    <a:pt x="0" y="8998"/>
                    <a:pt x="362" y="9348"/>
                  </a:cubicBezTo>
                  <a:lnTo>
                    <a:pt x="1592" y="10537"/>
                  </a:lnTo>
                  <a:cubicBezTo>
                    <a:pt x="1716" y="10656"/>
                    <a:pt x="1875" y="10715"/>
                    <a:pt x="2034" y="10715"/>
                  </a:cubicBezTo>
                  <a:cubicBezTo>
                    <a:pt x="2201" y="10715"/>
                    <a:pt x="2368" y="10650"/>
                    <a:pt x="2493" y="10522"/>
                  </a:cubicBezTo>
                  <a:cubicBezTo>
                    <a:pt x="2737" y="10269"/>
                    <a:pt x="2730" y="9866"/>
                    <a:pt x="2477" y="9621"/>
                  </a:cubicBezTo>
                  <a:lnTo>
                    <a:pt x="2087" y="9244"/>
                  </a:lnTo>
                  <a:lnTo>
                    <a:pt x="32295" y="2184"/>
                  </a:lnTo>
                  <a:lnTo>
                    <a:pt x="32295" y="2184"/>
                  </a:lnTo>
                  <a:lnTo>
                    <a:pt x="9830" y="16725"/>
                  </a:lnTo>
                  <a:lnTo>
                    <a:pt x="4431" y="11509"/>
                  </a:lnTo>
                  <a:cubicBezTo>
                    <a:pt x="4307" y="11389"/>
                    <a:pt x="4148" y="11330"/>
                    <a:pt x="3988" y="11330"/>
                  </a:cubicBezTo>
                  <a:cubicBezTo>
                    <a:pt x="3821" y="11330"/>
                    <a:pt x="3655" y="11395"/>
                    <a:pt x="3530" y="11524"/>
                  </a:cubicBezTo>
                  <a:cubicBezTo>
                    <a:pt x="3286" y="11777"/>
                    <a:pt x="3293" y="12180"/>
                    <a:pt x="3546" y="12423"/>
                  </a:cubicBezTo>
                  <a:lnTo>
                    <a:pt x="9046" y="17739"/>
                  </a:lnTo>
                  <a:lnTo>
                    <a:pt x="7766" y="23038"/>
                  </a:lnTo>
                  <a:cubicBezTo>
                    <a:pt x="7683" y="23379"/>
                    <a:pt x="7894" y="23723"/>
                    <a:pt x="8235" y="23806"/>
                  </a:cubicBezTo>
                  <a:cubicBezTo>
                    <a:pt x="8286" y="23818"/>
                    <a:pt x="8336" y="23824"/>
                    <a:pt x="8385" y="23824"/>
                  </a:cubicBezTo>
                  <a:cubicBezTo>
                    <a:pt x="8673" y="23824"/>
                    <a:pt x="8933" y="23628"/>
                    <a:pt x="9004" y="23337"/>
                  </a:cubicBezTo>
                  <a:lnTo>
                    <a:pt x="10311" y="17931"/>
                  </a:lnTo>
                  <a:lnTo>
                    <a:pt x="13829" y="15653"/>
                  </a:lnTo>
                  <a:lnTo>
                    <a:pt x="31005" y="4534"/>
                  </a:lnTo>
                  <a:lnTo>
                    <a:pt x="7983" y="27557"/>
                  </a:lnTo>
                  <a:lnTo>
                    <a:pt x="8365" y="25976"/>
                  </a:lnTo>
                  <a:cubicBezTo>
                    <a:pt x="8448" y="25634"/>
                    <a:pt x="8238" y="25290"/>
                    <a:pt x="7896" y="25208"/>
                  </a:cubicBezTo>
                  <a:cubicBezTo>
                    <a:pt x="7846" y="25195"/>
                    <a:pt x="7795" y="25190"/>
                    <a:pt x="7746" y="25190"/>
                  </a:cubicBezTo>
                  <a:cubicBezTo>
                    <a:pt x="7458" y="25190"/>
                    <a:pt x="7199" y="25385"/>
                    <a:pt x="7128" y="25677"/>
                  </a:cubicBezTo>
                  <a:lnTo>
                    <a:pt x="6213" y="29459"/>
                  </a:lnTo>
                  <a:cubicBezTo>
                    <a:pt x="6114" y="29868"/>
                    <a:pt x="6434" y="30245"/>
                    <a:pt x="6831" y="30245"/>
                  </a:cubicBezTo>
                  <a:cubicBezTo>
                    <a:pt x="6880" y="30245"/>
                    <a:pt x="6931" y="30239"/>
                    <a:pt x="6981" y="30227"/>
                  </a:cubicBezTo>
                  <a:lnTo>
                    <a:pt x="18702" y="27394"/>
                  </a:lnTo>
                  <a:lnTo>
                    <a:pt x="27093" y="36078"/>
                  </a:lnTo>
                  <a:cubicBezTo>
                    <a:pt x="27222" y="36211"/>
                    <a:pt x="27386" y="36272"/>
                    <a:pt x="27548" y="36272"/>
                  </a:cubicBezTo>
                  <a:cubicBezTo>
                    <a:pt x="27827" y="36272"/>
                    <a:pt x="28099" y="36091"/>
                    <a:pt x="28171" y="35781"/>
                  </a:cubicBezTo>
                  <a:lnTo>
                    <a:pt x="33640" y="12387"/>
                  </a:lnTo>
                  <a:cubicBezTo>
                    <a:pt x="33719" y="12044"/>
                    <a:pt x="33506" y="11702"/>
                    <a:pt x="33164" y="11622"/>
                  </a:cubicBezTo>
                  <a:cubicBezTo>
                    <a:pt x="33115" y="11611"/>
                    <a:pt x="33067" y="11605"/>
                    <a:pt x="33018" y="11605"/>
                  </a:cubicBezTo>
                  <a:cubicBezTo>
                    <a:pt x="32729" y="11605"/>
                    <a:pt x="32467" y="11803"/>
                    <a:pt x="32399" y="12097"/>
                  </a:cubicBezTo>
                  <a:lnTo>
                    <a:pt x="27197" y="34353"/>
                  </a:lnTo>
                  <a:lnTo>
                    <a:pt x="19716" y="26610"/>
                  </a:lnTo>
                  <a:lnTo>
                    <a:pt x="34258" y="4147"/>
                  </a:lnTo>
                  <a:lnTo>
                    <a:pt x="33017" y="9453"/>
                  </a:lnTo>
                  <a:cubicBezTo>
                    <a:pt x="32938" y="9796"/>
                    <a:pt x="33150" y="10138"/>
                    <a:pt x="33492" y="10218"/>
                  </a:cubicBezTo>
                  <a:cubicBezTo>
                    <a:pt x="33541" y="10229"/>
                    <a:pt x="33590" y="10235"/>
                    <a:pt x="33638" y="10235"/>
                  </a:cubicBezTo>
                  <a:cubicBezTo>
                    <a:pt x="33927" y="10235"/>
                    <a:pt x="34189" y="10037"/>
                    <a:pt x="34256" y="9743"/>
                  </a:cubicBezTo>
                  <a:lnTo>
                    <a:pt x="36328" y="880"/>
                  </a:lnTo>
                  <a:cubicBezTo>
                    <a:pt x="36427" y="473"/>
                    <a:pt x="36107" y="94"/>
                    <a:pt x="35713" y="94"/>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2" name="Google Shape;422;g350b29bedda_0_85"/>
            <p:cNvSpPr/>
            <p:nvPr/>
          </p:nvSpPr>
          <p:spPr>
            <a:xfrm>
              <a:off x="775325" y="4505404"/>
              <a:ext cx="108339" cy="107004"/>
            </a:xfrm>
            <a:custGeom>
              <a:rect b="b" l="l" r="r" t="t"/>
              <a:pathLst>
                <a:path extrusionOk="0" h="9940" w="10064">
                  <a:moveTo>
                    <a:pt x="9365" y="0"/>
                  </a:moveTo>
                  <a:cubicBezTo>
                    <a:pt x="9202" y="0"/>
                    <a:pt x="9039" y="63"/>
                    <a:pt x="8915" y="187"/>
                  </a:cubicBezTo>
                  <a:lnTo>
                    <a:pt x="249" y="8852"/>
                  </a:lnTo>
                  <a:cubicBezTo>
                    <a:pt x="0" y="9100"/>
                    <a:pt x="0" y="9503"/>
                    <a:pt x="249" y="9753"/>
                  </a:cubicBezTo>
                  <a:cubicBezTo>
                    <a:pt x="373" y="9877"/>
                    <a:pt x="536" y="9939"/>
                    <a:pt x="699" y="9939"/>
                  </a:cubicBezTo>
                  <a:cubicBezTo>
                    <a:pt x="862" y="9939"/>
                    <a:pt x="1025" y="9877"/>
                    <a:pt x="1149" y="9753"/>
                  </a:cubicBezTo>
                  <a:lnTo>
                    <a:pt x="9816" y="1087"/>
                  </a:lnTo>
                  <a:cubicBezTo>
                    <a:pt x="10064" y="838"/>
                    <a:pt x="10064" y="435"/>
                    <a:pt x="9816" y="187"/>
                  </a:cubicBezTo>
                  <a:cubicBezTo>
                    <a:pt x="9691" y="63"/>
                    <a:pt x="9528" y="0"/>
                    <a:pt x="936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3" name="Google Shape;423;g350b29bedda_0_85"/>
            <p:cNvSpPr/>
            <p:nvPr/>
          </p:nvSpPr>
          <p:spPr>
            <a:xfrm>
              <a:off x="775325" y="4437806"/>
              <a:ext cx="75430" cy="74085"/>
            </a:xfrm>
            <a:custGeom>
              <a:rect b="b" l="l" r="r" t="t"/>
              <a:pathLst>
                <a:path extrusionOk="0" h="6882" w="7007">
                  <a:moveTo>
                    <a:pt x="6307" y="0"/>
                  </a:moveTo>
                  <a:cubicBezTo>
                    <a:pt x="6144" y="0"/>
                    <a:pt x="5981" y="62"/>
                    <a:pt x="5857" y="186"/>
                  </a:cubicBezTo>
                  <a:lnTo>
                    <a:pt x="249" y="5794"/>
                  </a:lnTo>
                  <a:cubicBezTo>
                    <a:pt x="0" y="6044"/>
                    <a:pt x="0" y="6445"/>
                    <a:pt x="249" y="6695"/>
                  </a:cubicBezTo>
                  <a:cubicBezTo>
                    <a:pt x="374" y="6819"/>
                    <a:pt x="537" y="6881"/>
                    <a:pt x="699" y="6881"/>
                  </a:cubicBezTo>
                  <a:cubicBezTo>
                    <a:pt x="862" y="6881"/>
                    <a:pt x="1025" y="6819"/>
                    <a:pt x="1149" y="6695"/>
                  </a:cubicBezTo>
                  <a:lnTo>
                    <a:pt x="6757" y="1087"/>
                  </a:lnTo>
                  <a:cubicBezTo>
                    <a:pt x="7006" y="839"/>
                    <a:pt x="7006" y="436"/>
                    <a:pt x="6757" y="186"/>
                  </a:cubicBezTo>
                  <a:cubicBezTo>
                    <a:pt x="6633" y="62"/>
                    <a:pt x="6470" y="0"/>
                    <a:pt x="6307"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4" name="Google Shape;424;g350b29bedda_0_85"/>
            <p:cNvSpPr/>
            <p:nvPr/>
          </p:nvSpPr>
          <p:spPr>
            <a:xfrm>
              <a:off x="875829" y="4538289"/>
              <a:ext cx="75409" cy="74085"/>
            </a:xfrm>
            <a:custGeom>
              <a:rect b="b" l="l" r="r" t="t"/>
              <a:pathLst>
                <a:path extrusionOk="0" h="6882" w="7005">
                  <a:moveTo>
                    <a:pt x="6306" y="1"/>
                  </a:moveTo>
                  <a:cubicBezTo>
                    <a:pt x="6143" y="1"/>
                    <a:pt x="5980" y="63"/>
                    <a:pt x="5856" y="188"/>
                  </a:cubicBezTo>
                  <a:lnTo>
                    <a:pt x="248" y="5795"/>
                  </a:lnTo>
                  <a:cubicBezTo>
                    <a:pt x="0" y="6044"/>
                    <a:pt x="0" y="6447"/>
                    <a:pt x="248" y="6695"/>
                  </a:cubicBezTo>
                  <a:cubicBezTo>
                    <a:pt x="372" y="6819"/>
                    <a:pt x="535" y="6882"/>
                    <a:pt x="699" y="6882"/>
                  </a:cubicBezTo>
                  <a:cubicBezTo>
                    <a:pt x="862" y="6882"/>
                    <a:pt x="1025" y="6819"/>
                    <a:pt x="1149" y="6695"/>
                  </a:cubicBezTo>
                  <a:lnTo>
                    <a:pt x="6757" y="1088"/>
                  </a:lnTo>
                  <a:cubicBezTo>
                    <a:pt x="7005" y="839"/>
                    <a:pt x="7005" y="436"/>
                    <a:pt x="6757" y="188"/>
                  </a:cubicBezTo>
                  <a:cubicBezTo>
                    <a:pt x="6632" y="63"/>
                    <a:pt x="6469" y="1"/>
                    <a:pt x="630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25" name="Google Shape;425;g350b29bedda_0_85"/>
          <p:cNvSpPr txBox="1"/>
          <p:nvPr>
            <p:ph idx="4294967295" type="subTitle"/>
          </p:nvPr>
        </p:nvSpPr>
        <p:spPr>
          <a:xfrm>
            <a:off x="2246801" y="1678075"/>
            <a:ext cx="6065700" cy="4611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chemeClr val="dk1"/>
              </a:buClr>
              <a:buSzPts val="1200"/>
              <a:buFont typeface="Montserrat Light"/>
              <a:buNone/>
            </a:pPr>
            <a:r>
              <a:rPr lang="en" sz="1600">
                <a:latin typeface="Montserrat"/>
                <a:ea typeface="Montserrat"/>
                <a:cs typeface="Montserrat"/>
                <a:sym typeface="Montserrat"/>
              </a:rPr>
              <a:t>Move internal systems to RFC1918 address space</a:t>
            </a:r>
            <a:endParaRPr i="0" sz="1600" u="none" cap="none" strike="noStrike">
              <a:solidFill>
                <a:schemeClr val="dk1"/>
              </a:solidFill>
              <a:latin typeface="Montserrat"/>
              <a:ea typeface="Montserrat"/>
              <a:cs typeface="Montserrat"/>
              <a:sym typeface="Montserrat"/>
            </a:endParaRPr>
          </a:p>
        </p:txBody>
      </p:sp>
      <p:sp>
        <p:nvSpPr>
          <p:cNvPr id="426" name="Google Shape;426;g350b29bedda_0_85"/>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n"/>
              <a:t>Layer 3 Recommendations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sp>
        <p:nvSpPr>
          <p:cNvPr id="431" name="Google Shape;431;g350b29bedda_0_1"/>
          <p:cNvSpPr txBox="1"/>
          <p:nvPr>
            <p:ph idx="5" type="subTitle"/>
          </p:nvPr>
        </p:nvSpPr>
        <p:spPr>
          <a:xfrm>
            <a:off x="1429598" y="1413955"/>
            <a:ext cx="6665700" cy="3117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1800">
                <a:latin typeface="Montserrat"/>
                <a:ea typeface="Montserrat"/>
                <a:cs typeface="Montserrat"/>
                <a:sym typeface="Montserrat"/>
              </a:rPr>
              <a:t>Network Segmentation Design</a:t>
            </a:r>
            <a:endParaRPr b="1" sz="1800">
              <a:latin typeface="Montserrat"/>
              <a:ea typeface="Montserrat"/>
              <a:cs typeface="Montserrat"/>
              <a:sym typeface="Montserrat"/>
            </a:endParaRPr>
          </a:p>
          <a:p>
            <a:pPr indent="-323850" lvl="0" marL="457200" rtl="0" algn="l">
              <a:spcBef>
                <a:spcPts val="0"/>
              </a:spcBef>
              <a:spcAft>
                <a:spcPts val="0"/>
              </a:spcAft>
              <a:buSzPts val="1500"/>
              <a:buFont typeface="Montserrat"/>
              <a:buChar char="●"/>
            </a:pPr>
            <a:r>
              <a:rPr b="1" lang="en" sz="1500">
                <a:latin typeface="Montserrat"/>
                <a:ea typeface="Montserrat"/>
                <a:cs typeface="Montserrat"/>
                <a:sym typeface="Montserrat"/>
              </a:rPr>
              <a:t>Multihomed Firewall Deployment</a:t>
            </a:r>
            <a:endParaRPr b="1" sz="1500">
              <a:latin typeface="Montserrat"/>
              <a:ea typeface="Montserrat"/>
              <a:cs typeface="Montserrat"/>
              <a:sym typeface="Montserrat"/>
            </a:endParaRPr>
          </a:p>
          <a:p>
            <a:pPr indent="-323850" lvl="1" marL="914400" rtl="0" algn="l">
              <a:spcBef>
                <a:spcPts val="0"/>
              </a:spcBef>
              <a:spcAft>
                <a:spcPts val="0"/>
              </a:spcAft>
              <a:buSzPts val="1500"/>
              <a:buChar char="○"/>
            </a:pPr>
            <a:r>
              <a:rPr lang="en" sz="1500"/>
              <a:t>Firewall interfaces directly connect to each zone</a:t>
            </a:r>
            <a:endParaRPr sz="1500"/>
          </a:p>
          <a:p>
            <a:pPr indent="0" lvl="0" marL="0" rtl="0" algn="l">
              <a:spcBef>
                <a:spcPts val="0"/>
              </a:spcBef>
              <a:spcAft>
                <a:spcPts val="0"/>
              </a:spcAft>
              <a:buNone/>
            </a:pPr>
            <a:r>
              <a:t/>
            </a:r>
            <a:endParaRPr sz="1500"/>
          </a:p>
          <a:p>
            <a:pPr indent="0" lvl="0" marL="0" rtl="0" algn="l">
              <a:spcBef>
                <a:spcPts val="0"/>
              </a:spcBef>
              <a:spcAft>
                <a:spcPts val="0"/>
              </a:spcAft>
              <a:buNone/>
            </a:pPr>
            <a:r>
              <a:t/>
            </a:r>
            <a:endParaRPr sz="1500"/>
          </a:p>
          <a:p>
            <a:pPr indent="-323850" lvl="0" marL="457200" rtl="0" algn="l">
              <a:lnSpc>
                <a:spcPct val="100000"/>
              </a:lnSpc>
              <a:spcBef>
                <a:spcPts val="0"/>
              </a:spcBef>
              <a:spcAft>
                <a:spcPts val="0"/>
              </a:spcAft>
              <a:buSzPts val="1500"/>
              <a:buFont typeface="Montserrat"/>
              <a:buChar char="●"/>
            </a:pPr>
            <a:r>
              <a:rPr b="1" lang="en" sz="1500">
                <a:latin typeface="Montserrat"/>
                <a:ea typeface="Montserrat"/>
                <a:cs typeface="Montserrat"/>
                <a:sym typeface="Montserrat"/>
              </a:rPr>
              <a:t>Logical Zones Created</a:t>
            </a:r>
            <a:endParaRPr b="1" sz="1500">
              <a:latin typeface="Montserrat"/>
              <a:ea typeface="Montserrat"/>
              <a:cs typeface="Montserrat"/>
              <a:sym typeface="Montserrat"/>
            </a:endParaRPr>
          </a:p>
          <a:p>
            <a:pPr indent="-323850" lvl="1" marL="914400" rtl="0" algn="l">
              <a:lnSpc>
                <a:spcPct val="100000"/>
              </a:lnSpc>
              <a:spcBef>
                <a:spcPts val="0"/>
              </a:spcBef>
              <a:spcAft>
                <a:spcPts val="0"/>
              </a:spcAft>
              <a:buSzPts val="1500"/>
              <a:buChar char="○"/>
            </a:pPr>
            <a:r>
              <a:rPr lang="en" sz="1500"/>
              <a:t>Internal Trusted Network: Workstations, internal servers, network management</a:t>
            </a:r>
            <a:endParaRPr sz="1500"/>
          </a:p>
          <a:p>
            <a:pPr indent="-323850" lvl="1" marL="914400" rtl="0" algn="l">
              <a:lnSpc>
                <a:spcPct val="100000"/>
              </a:lnSpc>
              <a:spcBef>
                <a:spcPts val="0"/>
              </a:spcBef>
              <a:spcAft>
                <a:spcPts val="0"/>
              </a:spcAft>
              <a:buSzPts val="1500"/>
              <a:buChar char="○"/>
            </a:pPr>
            <a:r>
              <a:rPr lang="en" sz="1500"/>
              <a:t>DMZ (Demilitarized Zone): Public-facing servers (Web, Public DNS, Mail)</a:t>
            </a:r>
            <a:endParaRPr sz="1500"/>
          </a:p>
          <a:p>
            <a:pPr indent="-323850" lvl="1" marL="914400" rtl="0" algn="l">
              <a:lnSpc>
                <a:spcPct val="100000"/>
              </a:lnSpc>
              <a:spcBef>
                <a:spcPts val="0"/>
              </a:spcBef>
              <a:spcAft>
                <a:spcPts val="0"/>
              </a:spcAft>
              <a:buSzPts val="1500"/>
              <a:buChar char="○"/>
            </a:pPr>
            <a:r>
              <a:rPr lang="en" sz="1500"/>
              <a:t>Internet Edge: External untrusted traffic</a:t>
            </a:r>
            <a:endParaRPr sz="1500"/>
          </a:p>
        </p:txBody>
      </p:sp>
      <p:sp>
        <p:nvSpPr>
          <p:cNvPr id="432" name="Google Shape;432;g350b29bedda_0_1"/>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n"/>
              <a:t>Layer 3 Recommendations</a:t>
            </a:r>
            <a:endParaRPr/>
          </a:p>
          <a:p>
            <a:pPr indent="0" lvl="0" marL="0" rtl="0" algn="l">
              <a:lnSpc>
                <a:spcPct val="100000"/>
              </a:lnSpc>
              <a:spcBef>
                <a:spcPts val="0"/>
              </a:spcBef>
              <a:spcAft>
                <a:spcPts val="0"/>
              </a:spcAft>
              <a:buSzPts val="3000"/>
              <a:buNone/>
            </a:pPr>
            <a:r>
              <a:t/>
            </a:r>
            <a:endParaRPr/>
          </a:p>
        </p:txBody>
      </p:sp>
      <p:cxnSp>
        <p:nvCxnSpPr>
          <p:cNvPr id="433" name="Google Shape;433;g350b29bedda_0_1"/>
          <p:cNvCxnSpPr/>
          <p:nvPr/>
        </p:nvCxnSpPr>
        <p:spPr>
          <a:xfrm rot="10800000">
            <a:off x="715100" y="1195325"/>
            <a:ext cx="7704000" cy="0"/>
          </a:xfrm>
          <a:prstGeom prst="straightConnector1">
            <a:avLst/>
          </a:prstGeom>
          <a:noFill/>
          <a:ln cap="flat" cmpd="sng" w="9525">
            <a:solidFill>
              <a:schemeClr val="dk1"/>
            </a:solidFill>
            <a:prstDash val="solid"/>
            <a:round/>
            <a:headEnd len="sm" w="sm" type="none"/>
            <a:tailEnd len="sm" w="sm" type="none"/>
          </a:ln>
        </p:spPr>
      </p:cxnSp>
      <p:sp>
        <p:nvSpPr>
          <p:cNvPr id="434" name="Google Shape;434;g350b29bedda_0_1"/>
          <p:cNvSpPr/>
          <p:nvPr/>
        </p:nvSpPr>
        <p:spPr>
          <a:xfrm>
            <a:off x="790475" y="1292052"/>
            <a:ext cx="373244" cy="639347"/>
          </a:xfrm>
          <a:custGeom>
            <a:rect b="b" l="l" r="r" t="t"/>
            <a:pathLst>
              <a:path extrusionOk="0" h="2924" w="1707">
                <a:moveTo>
                  <a:pt x="207" y="2125"/>
                </a:moveTo>
                <a:cubicBezTo>
                  <a:pt x="207" y="2493"/>
                  <a:pt x="207" y="2494"/>
                  <a:pt x="0" y="2495"/>
                </a:cubicBezTo>
                <a:cubicBezTo>
                  <a:pt x="207" y="2496"/>
                  <a:pt x="207" y="2497"/>
                  <a:pt x="207" y="2865"/>
                </a:cubicBezTo>
                <a:cubicBezTo>
                  <a:pt x="208" y="2497"/>
                  <a:pt x="209" y="2496"/>
                  <a:pt x="414" y="2495"/>
                </a:cubicBezTo>
                <a:cubicBezTo>
                  <a:pt x="209" y="2494"/>
                  <a:pt x="208" y="2493"/>
                  <a:pt x="207" y="2125"/>
                </a:cubicBezTo>
                <a:moveTo>
                  <a:pt x="1419" y="15"/>
                </a:moveTo>
                <a:cubicBezTo>
                  <a:pt x="1419" y="527"/>
                  <a:pt x="1418" y="527"/>
                  <a:pt x="1131" y="529"/>
                </a:cubicBezTo>
                <a:cubicBezTo>
                  <a:pt x="1418" y="531"/>
                  <a:pt x="1419" y="532"/>
                  <a:pt x="1419" y="1043"/>
                </a:cubicBezTo>
                <a:cubicBezTo>
                  <a:pt x="1420" y="532"/>
                  <a:pt x="1420" y="531"/>
                  <a:pt x="1707" y="529"/>
                </a:cubicBezTo>
                <a:cubicBezTo>
                  <a:pt x="1420" y="527"/>
                  <a:pt x="1420" y="527"/>
                  <a:pt x="1419" y="15"/>
                </a:cubicBezTo>
                <a:moveTo>
                  <a:pt x="1707" y="1462"/>
                </a:moveTo>
                <a:cubicBezTo>
                  <a:pt x="892" y="1466"/>
                  <a:pt x="890" y="1469"/>
                  <a:pt x="889" y="2924"/>
                </a:cubicBezTo>
                <a:cubicBezTo>
                  <a:pt x="886" y="1469"/>
                  <a:pt x="884" y="1466"/>
                  <a:pt x="70" y="1462"/>
                </a:cubicBezTo>
                <a:cubicBezTo>
                  <a:pt x="884" y="1458"/>
                  <a:pt x="886" y="1455"/>
                  <a:pt x="889" y="0"/>
                </a:cubicBezTo>
                <a:cubicBezTo>
                  <a:pt x="890" y="1455"/>
                  <a:pt x="892" y="1458"/>
                  <a:pt x="1707" y="1462"/>
                </a:cubicBezTo>
                <a:close/>
              </a:path>
            </a:pathLst>
          </a:custGeom>
          <a:solidFill>
            <a:schemeClr val="dk1"/>
          </a:solidFill>
          <a:ln>
            <a:noFill/>
          </a:ln>
        </p:spPr>
        <p:txBody>
          <a:bodyPr anchorCtr="1" anchor="ctr" bIns="45000" lIns="90000" spcFirstLastPara="1" rIns="90000" wrap="square" tIns="450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sp>
        <p:nvSpPr>
          <p:cNvPr id="439" name="Google Shape;439;g350b29bedda_0_185"/>
          <p:cNvSpPr txBox="1"/>
          <p:nvPr>
            <p:ph idx="5" type="subTitle"/>
          </p:nvPr>
        </p:nvSpPr>
        <p:spPr>
          <a:xfrm>
            <a:off x="1429598" y="1413955"/>
            <a:ext cx="6665700" cy="3117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1800">
                <a:latin typeface="Montserrat"/>
                <a:ea typeface="Montserrat"/>
                <a:cs typeface="Montserrat"/>
                <a:sym typeface="Montserrat"/>
              </a:rPr>
              <a:t>Critical Services Protection</a:t>
            </a:r>
            <a:endParaRPr b="1" sz="1800">
              <a:latin typeface="Montserrat"/>
              <a:ea typeface="Montserrat"/>
              <a:cs typeface="Montserrat"/>
              <a:sym typeface="Montserrat"/>
            </a:endParaRPr>
          </a:p>
          <a:p>
            <a:pPr indent="-323850" lvl="0" marL="457200" rtl="0" algn="l">
              <a:lnSpc>
                <a:spcPct val="100000"/>
              </a:lnSpc>
              <a:spcBef>
                <a:spcPts val="0"/>
              </a:spcBef>
              <a:spcAft>
                <a:spcPts val="0"/>
              </a:spcAft>
              <a:buSzPts val="1500"/>
              <a:buChar char="●"/>
            </a:pPr>
            <a:r>
              <a:rPr b="1" lang="en" sz="1500">
                <a:latin typeface="Montserrat"/>
                <a:ea typeface="Montserrat"/>
                <a:cs typeface="Montserrat"/>
                <a:sym typeface="Montserrat"/>
              </a:rPr>
              <a:t>External DNS (testcorp.com)</a:t>
            </a:r>
            <a:r>
              <a:rPr lang="en" sz="1500"/>
              <a:t> for public web servers</a:t>
            </a:r>
            <a:endParaRPr sz="1500"/>
          </a:p>
          <a:p>
            <a:pPr indent="-323850" lvl="1" marL="914400" rtl="0" algn="l">
              <a:lnSpc>
                <a:spcPct val="100000"/>
              </a:lnSpc>
              <a:spcBef>
                <a:spcPts val="0"/>
              </a:spcBef>
              <a:spcAft>
                <a:spcPts val="0"/>
              </a:spcAft>
              <a:buSzPts val="1500"/>
              <a:buChar char="○"/>
            </a:pPr>
            <a:r>
              <a:rPr lang="en" sz="1500"/>
              <a:t>A Records:</a:t>
            </a:r>
            <a:endParaRPr sz="1500"/>
          </a:p>
          <a:p>
            <a:pPr indent="-323850" lvl="2" marL="1371600" rtl="0" algn="l">
              <a:lnSpc>
                <a:spcPct val="100000"/>
              </a:lnSpc>
              <a:spcBef>
                <a:spcPts val="0"/>
              </a:spcBef>
              <a:spcAft>
                <a:spcPts val="0"/>
              </a:spcAft>
              <a:buSzPts val="1500"/>
              <a:buChar char="■"/>
            </a:pPr>
            <a:r>
              <a:rPr lang="en" sz="1500"/>
              <a:t>www.testcorp.com → 204.130.145.10 (Web Server)</a:t>
            </a:r>
            <a:endParaRPr sz="1500"/>
          </a:p>
          <a:p>
            <a:pPr indent="-323850" lvl="2" marL="1371600" rtl="0" algn="l">
              <a:lnSpc>
                <a:spcPct val="100000"/>
              </a:lnSpc>
              <a:spcBef>
                <a:spcPts val="0"/>
              </a:spcBef>
              <a:spcAft>
                <a:spcPts val="0"/>
              </a:spcAft>
              <a:buSzPts val="1500"/>
              <a:buChar char="■"/>
            </a:pPr>
            <a:r>
              <a:rPr lang="en" sz="1500"/>
              <a:t>mail.testcorp.com → 204.130.145.20 (Mail Server)</a:t>
            </a:r>
            <a:endParaRPr sz="1500"/>
          </a:p>
          <a:p>
            <a:pPr indent="-323850" lvl="2" marL="1371600" rtl="0" algn="l">
              <a:lnSpc>
                <a:spcPct val="100000"/>
              </a:lnSpc>
              <a:spcBef>
                <a:spcPts val="0"/>
              </a:spcBef>
              <a:spcAft>
                <a:spcPts val="0"/>
              </a:spcAft>
              <a:buSzPts val="1500"/>
              <a:buChar char="■"/>
            </a:pPr>
            <a:r>
              <a:rPr lang="en" sz="1500"/>
              <a:t>dns.testcorp.com → 204.130.145.30 (Public DNS Server)</a:t>
            </a:r>
            <a:endParaRPr sz="1500"/>
          </a:p>
          <a:p>
            <a:pPr indent="-323850" lvl="1" marL="914400" rtl="0" algn="l">
              <a:lnSpc>
                <a:spcPct val="100000"/>
              </a:lnSpc>
              <a:spcBef>
                <a:spcPts val="0"/>
              </a:spcBef>
              <a:spcAft>
                <a:spcPts val="0"/>
              </a:spcAft>
              <a:buSzPts val="1500"/>
              <a:buChar char="○"/>
            </a:pPr>
            <a:r>
              <a:rPr lang="en" sz="1500"/>
              <a:t>MX Record:</a:t>
            </a:r>
            <a:endParaRPr sz="1500"/>
          </a:p>
          <a:p>
            <a:pPr indent="-323850" lvl="2" marL="1371600" rtl="0" algn="l">
              <a:lnSpc>
                <a:spcPct val="100000"/>
              </a:lnSpc>
              <a:spcBef>
                <a:spcPts val="0"/>
              </a:spcBef>
              <a:spcAft>
                <a:spcPts val="0"/>
              </a:spcAft>
              <a:buSzPts val="1500"/>
              <a:buChar char="■"/>
            </a:pPr>
            <a:r>
              <a:rPr lang="en" sz="1500"/>
              <a:t>testcorp.com → mail.testcorp.com (priority 10)</a:t>
            </a:r>
            <a:endParaRPr sz="1500"/>
          </a:p>
          <a:p>
            <a:pPr indent="0" lvl="0" marL="0" rtl="0" algn="l">
              <a:lnSpc>
                <a:spcPct val="100000"/>
              </a:lnSpc>
              <a:spcBef>
                <a:spcPts val="0"/>
              </a:spcBef>
              <a:spcAft>
                <a:spcPts val="0"/>
              </a:spcAft>
              <a:buNone/>
            </a:pPr>
            <a:r>
              <a:t/>
            </a:r>
            <a:endParaRPr sz="1500"/>
          </a:p>
          <a:p>
            <a:pPr indent="-323850" lvl="0" marL="457200" rtl="0" algn="l">
              <a:lnSpc>
                <a:spcPct val="100000"/>
              </a:lnSpc>
              <a:spcBef>
                <a:spcPts val="0"/>
              </a:spcBef>
              <a:spcAft>
                <a:spcPts val="0"/>
              </a:spcAft>
              <a:buSzPts val="1500"/>
              <a:buFont typeface="Montserrat"/>
              <a:buChar char="●"/>
            </a:pPr>
            <a:r>
              <a:rPr b="1" lang="en" sz="1500">
                <a:latin typeface="Montserrat"/>
                <a:ea typeface="Montserrat"/>
                <a:cs typeface="Montserrat"/>
                <a:sym typeface="Montserrat"/>
              </a:rPr>
              <a:t>Internal DNS (testcorp.local)</a:t>
            </a:r>
            <a:endParaRPr b="1" sz="1500">
              <a:latin typeface="Montserrat"/>
              <a:ea typeface="Montserrat"/>
              <a:cs typeface="Montserrat"/>
              <a:sym typeface="Montserrat"/>
            </a:endParaRPr>
          </a:p>
          <a:p>
            <a:pPr indent="-323850" lvl="1" marL="914400" rtl="0" algn="l">
              <a:lnSpc>
                <a:spcPct val="100000"/>
              </a:lnSpc>
              <a:spcBef>
                <a:spcPts val="0"/>
              </a:spcBef>
              <a:spcAft>
                <a:spcPts val="0"/>
              </a:spcAft>
              <a:buSzPts val="1500"/>
              <a:buChar char="○"/>
            </a:pPr>
            <a:r>
              <a:rPr lang="en" sz="1500"/>
              <a:t>Internal domain name resolution</a:t>
            </a:r>
            <a:endParaRPr sz="1500"/>
          </a:p>
          <a:p>
            <a:pPr indent="-323850" lvl="1" marL="914400" rtl="0" algn="l">
              <a:lnSpc>
                <a:spcPct val="100000"/>
              </a:lnSpc>
              <a:spcBef>
                <a:spcPts val="0"/>
              </a:spcBef>
              <a:spcAft>
                <a:spcPts val="0"/>
              </a:spcAft>
              <a:buSzPts val="1500"/>
              <a:buChar char="○"/>
            </a:pPr>
            <a:r>
              <a:rPr lang="en" sz="1500"/>
              <a:t>Forwards external queries securely to external DNS</a:t>
            </a:r>
            <a:endParaRPr sz="1500"/>
          </a:p>
        </p:txBody>
      </p:sp>
      <p:sp>
        <p:nvSpPr>
          <p:cNvPr id="440" name="Google Shape;440;g350b29bedda_0_185"/>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n"/>
              <a:t>Layer 3 Recommendations</a:t>
            </a:r>
            <a:endParaRPr/>
          </a:p>
          <a:p>
            <a:pPr indent="0" lvl="0" marL="0" rtl="0" algn="l">
              <a:lnSpc>
                <a:spcPct val="100000"/>
              </a:lnSpc>
              <a:spcBef>
                <a:spcPts val="0"/>
              </a:spcBef>
              <a:spcAft>
                <a:spcPts val="0"/>
              </a:spcAft>
              <a:buSzPts val="3000"/>
              <a:buNone/>
            </a:pPr>
            <a:r>
              <a:t/>
            </a:r>
            <a:endParaRPr/>
          </a:p>
        </p:txBody>
      </p:sp>
      <p:cxnSp>
        <p:nvCxnSpPr>
          <p:cNvPr id="441" name="Google Shape;441;g350b29bedda_0_185"/>
          <p:cNvCxnSpPr/>
          <p:nvPr/>
        </p:nvCxnSpPr>
        <p:spPr>
          <a:xfrm rot="10800000">
            <a:off x="715100" y="1195325"/>
            <a:ext cx="7704000" cy="0"/>
          </a:xfrm>
          <a:prstGeom prst="straightConnector1">
            <a:avLst/>
          </a:prstGeom>
          <a:noFill/>
          <a:ln cap="flat" cmpd="sng" w="9525">
            <a:solidFill>
              <a:schemeClr val="dk1"/>
            </a:solidFill>
            <a:prstDash val="solid"/>
            <a:round/>
            <a:headEnd len="sm" w="sm" type="none"/>
            <a:tailEnd len="sm" w="sm" type="none"/>
          </a:ln>
        </p:spPr>
      </p:cxnSp>
      <p:sp>
        <p:nvSpPr>
          <p:cNvPr id="442" name="Google Shape;442;g350b29bedda_0_185"/>
          <p:cNvSpPr/>
          <p:nvPr/>
        </p:nvSpPr>
        <p:spPr>
          <a:xfrm>
            <a:off x="790475" y="1292052"/>
            <a:ext cx="373244" cy="639347"/>
          </a:xfrm>
          <a:custGeom>
            <a:rect b="b" l="l" r="r" t="t"/>
            <a:pathLst>
              <a:path extrusionOk="0" h="2924" w="1707">
                <a:moveTo>
                  <a:pt x="207" y="2125"/>
                </a:moveTo>
                <a:cubicBezTo>
                  <a:pt x="207" y="2493"/>
                  <a:pt x="207" y="2494"/>
                  <a:pt x="0" y="2495"/>
                </a:cubicBezTo>
                <a:cubicBezTo>
                  <a:pt x="207" y="2496"/>
                  <a:pt x="207" y="2497"/>
                  <a:pt x="207" y="2865"/>
                </a:cubicBezTo>
                <a:cubicBezTo>
                  <a:pt x="208" y="2497"/>
                  <a:pt x="209" y="2496"/>
                  <a:pt x="414" y="2495"/>
                </a:cubicBezTo>
                <a:cubicBezTo>
                  <a:pt x="209" y="2494"/>
                  <a:pt x="208" y="2493"/>
                  <a:pt x="207" y="2125"/>
                </a:cubicBezTo>
                <a:moveTo>
                  <a:pt x="1419" y="15"/>
                </a:moveTo>
                <a:cubicBezTo>
                  <a:pt x="1419" y="527"/>
                  <a:pt x="1418" y="527"/>
                  <a:pt x="1131" y="529"/>
                </a:cubicBezTo>
                <a:cubicBezTo>
                  <a:pt x="1418" y="531"/>
                  <a:pt x="1419" y="532"/>
                  <a:pt x="1419" y="1043"/>
                </a:cubicBezTo>
                <a:cubicBezTo>
                  <a:pt x="1420" y="532"/>
                  <a:pt x="1420" y="531"/>
                  <a:pt x="1707" y="529"/>
                </a:cubicBezTo>
                <a:cubicBezTo>
                  <a:pt x="1420" y="527"/>
                  <a:pt x="1420" y="527"/>
                  <a:pt x="1419" y="15"/>
                </a:cubicBezTo>
                <a:moveTo>
                  <a:pt x="1707" y="1462"/>
                </a:moveTo>
                <a:cubicBezTo>
                  <a:pt x="892" y="1466"/>
                  <a:pt x="890" y="1469"/>
                  <a:pt x="889" y="2924"/>
                </a:cubicBezTo>
                <a:cubicBezTo>
                  <a:pt x="886" y="1469"/>
                  <a:pt x="884" y="1466"/>
                  <a:pt x="70" y="1462"/>
                </a:cubicBezTo>
                <a:cubicBezTo>
                  <a:pt x="884" y="1458"/>
                  <a:pt x="886" y="1455"/>
                  <a:pt x="889" y="0"/>
                </a:cubicBezTo>
                <a:cubicBezTo>
                  <a:pt x="890" y="1455"/>
                  <a:pt x="892" y="1458"/>
                  <a:pt x="1707" y="1462"/>
                </a:cubicBezTo>
                <a:close/>
              </a:path>
            </a:pathLst>
          </a:custGeom>
          <a:solidFill>
            <a:schemeClr val="dk1"/>
          </a:solidFill>
          <a:ln>
            <a:noFill/>
          </a:ln>
        </p:spPr>
        <p:txBody>
          <a:bodyPr anchorCtr="1" anchor="ctr" bIns="45000" lIns="90000" spcFirstLastPara="1" rIns="90000" wrap="square" tIns="450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sp>
        <p:nvSpPr>
          <p:cNvPr id="447" name="Google Shape;447;g350b29bedda_0_20"/>
          <p:cNvSpPr txBox="1"/>
          <p:nvPr>
            <p:ph idx="5" type="subTitle"/>
          </p:nvPr>
        </p:nvSpPr>
        <p:spPr>
          <a:xfrm>
            <a:off x="1429598" y="1413955"/>
            <a:ext cx="6665700" cy="31176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sz="1800">
                <a:latin typeface="Montserrat"/>
                <a:ea typeface="Montserrat"/>
                <a:cs typeface="Montserrat"/>
                <a:sym typeface="Montserrat"/>
              </a:rPr>
              <a:t>Access Control</a:t>
            </a:r>
            <a:endParaRPr b="1" sz="1800">
              <a:latin typeface="Montserrat"/>
              <a:ea typeface="Montserrat"/>
              <a:cs typeface="Montserrat"/>
              <a:sym typeface="Montserrat"/>
            </a:endParaRPr>
          </a:p>
          <a:p>
            <a:pPr indent="-323850" lvl="0" marL="457200" rtl="0" algn="l">
              <a:lnSpc>
                <a:spcPct val="150000"/>
              </a:lnSpc>
              <a:spcBef>
                <a:spcPts val="0"/>
              </a:spcBef>
              <a:spcAft>
                <a:spcPts val="0"/>
              </a:spcAft>
              <a:buSzPts val="1500"/>
              <a:buChar char="●"/>
            </a:pPr>
            <a:r>
              <a:rPr lang="en" sz="1500"/>
              <a:t>ACLs for inter-VLAN routing</a:t>
            </a:r>
            <a:endParaRPr sz="1500"/>
          </a:p>
          <a:p>
            <a:pPr indent="-323850" lvl="0" marL="457200" rtl="0" algn="l">
              <a:lnSpc>
                <a:spcPct val="150000"/>
              </a:lnSpc>
              <a:spcBef>
                <a:spcPts val="0"/>
              </a:spcBef>
              <a:spcAft>
                <a:spcPts val="0"/>
              </a:spcAft>
              <a:buSzPts val="1500"/>
              <a:buChar char="●"/>
            </a:pPr>
            <a:r>
              <a:rPr lang="en" sz="1500"/>
              <a:t>Organizational Units(OUs) created and Group Policy Objects(GPOs) assigned for server hardening</a:t>
            </a:r>
            <a:endParaRPr sz="1500"/>
          </a:p>
          <a:p>
            <a:pPr indent="0" lvl="0" marL="0" rtl="0" algn="l">
              <a:lnSpc>
                <a:spcPct val="150000"/>
              </a:lnSpc>
              <a:spcBef>
                <a:spcPts val="0"/>
              </a:spcBef>
              <a:spcAft>
                <a:spcPts val="0"/>
              </a:spcAft>
              <a:buNone/>
            </a:pPr>
            <a:r>
              <a:t/>
            </a:r>
            <a:endParaRPr sz="1500"/>
          </a:p>
          <a:p>
            <a:pPr indent="0" lvl="0" marL="0" rtl="0" algn="l">
              <a:lnSpc>
                <a:spcPct val="150000"/>
              </a:lnSpc>
              <a:spcBef>
                <a:spcPts val="0"/>
              </a:spcBef>
              <a:spcAft>
                <a:spcPts val="0"/>
              </a:spcAft>
              <a:buNone/>
            </a:pPr>
            <a:r>
              <a:t/>
            </a:r>
            <a:endParaRPr sz="1500"/>
          </a:p>
          <a:p>
            <a:pPr indent="0" lvl="0" marL="0" rtl="0" algn="l">
              <a:lnSpc>
                <a:spcPct val="150000"/>
              </a:lnSpc>
              <a:spcBef>
                <a:spcPts val="0"/>
              </a:spcBef>
              <a:spcAft>
                <a:spcPts val="0"/>
              </a:spcAft>
              <a:buNone/>
            </a:pPr>
            <a:r>
              <a:t/>
            </a:r>
            <a:endParaRPr sz="1500"/>
          </a:p>
          <a:p>
            <a:pPr indent="0" lvl="0" marL="0" rtl="0" algn="l">
              <a:lnSpc>
                <a:spcPct val="150000"/>
              </a:lnSpc>
              <a:spcBef>
                <a:spcPts val="0"/>
              </a:spcBef>
              <a:spcAft>
                <a:spcPts val="0"/>
              </a:spcAft>
              <a:buNone/>
            </a:pPr>
            <a:r>
              <a:rPr lang="en"/>
              <a:t>Note: Please see the following slides for all configuration details (ex. </a:t>
            </a:r>
            <a:r>
              <a:rPr lang="en"/>
              <a:t>NAT, FW rules, </a:t>
            </a:r>
            <a:r>
              <a:rPr lang="en"/>
              <a:t>DHCP scope, OUs, GPOs etc.)</a:t>
            </a:r>
            <a:endParaRPr/>
          </a:p>
        </p:txBody>
      </p:sp>
      <p:sp>
        <p:nvSpPr>
          <p:cNvPr id="448" name="Google Shape;448;g350b29bedda_0_20"/>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n"/>
              <a:t>Layer 3 Recommendations</a:t>
            </a:r>
            <a:endParaRPr/>
          </a:p>
          <a:p>
            <a:pPr indent="0" lvl="0" marL="0" rtl="0" algn="l">
              <a:lnSpc>
                <a:spcPct val="100000"/>
              </a:lnSpc>
              <a:spcBef>
                <a:spcPts val="0"/>
              </a:spcBef>
              <a:spcAft>
                <a:spcPts val="0"/>
              </a:spcAft>
              <a:buSzPts val="3000"/>
              <a:buNone/>
            </a:pPr>
            <a:r>
              <a:t/>
            </a:r>
            <a:endParaRPr/>
          </a:p>
        </p:txBody>
      </p:sp>
      <p:cxnSp>
        <p:nvCxnSpPr>
          <p:cNvPr id="449" name="Google Shape;449;g350b29bedda_0_20"/>
          <p:cNvCxnSpPr/>
          <p:nvPr/>
        </p:nvCxnSpPr>
        <p:spPr>
          <a:xfrm rot="10800000">
            <a:off x="715100" y="1195325"/>
            <a:ext cx="7704000" cy="0"/>
          </a:xfrm>
          <a:prstGeom prst="straightConnector1">
            <a:avLst/>
          </a:prstGeom>
          <a:noFill/>
          <a:ln cap="flat" cmpd="sng" w="9525">
            <a:solidFill>
              <a:schemeClr val="dk1"/>
            </a:solidFill>
            <a:prstDash val="solid"/>
            <a:round/>
            <a:headEnd len="sm" w="sm" type="none"/>
            <a:tailEnd len="sm" w="sm" type="none"/>
          </a:ln>
        </p:spPr>
      </p:cxnSp>
      <p:sp>
        <p:nvSpPr>
          <p:cNvPr id="450" name="Google Shape;450;g350b29bedda_0_20"/>
          <p:cNvSpPr/>
          <p:nvPr/>
        </p:nvSpPr>
        <p:spPr>
          <a:xfrm>
            <a:off x="790475" y="1292052"/>
            <a:ext cx="373244" cy="639347"/>
          </a:xfrm>
          <a:custGeom>
            <a:rect b="b" l="l" r="r" t="t"/>
            <a:pathLst>
              <a:path extrusionOk="0" h="2924" w="1707">
                <a:moveTo>
                  <a:pt x="207" y="2125"/>
                </a:moveTo>
                <a:cubicBezTo>
                  <a:pt x="207" y="2493"/>
                  <a:pt x="207" y="2494"/>
                  <a:pt x="0" y="2495"/>
                </a:cubicBezTo>
                <a:cubicBezTo>
                  <a:pt x="207" y="2496"/>
                  <a:pt x="207" y="2497"/>
                  <a:pt x="207" y="2865"/>
                </a:cubicBezTo>
                <a:cubicBezTo>
                  <a:pt x="208" y="2497"/>
                  <a:pt x="209" y="2496"/>
                  <a:pt x="414" y="2495"/>
                </a:cubicBezTo>
                <a:cubicBezTo>
                  <a:pt x="209" y="2494"/>
                  <a:pt x="208" y="2493"/>
                  <a:pt x="207" y="2125"/>
                </a:cubicBezTo>
                <a:moveTo>
                  <a:pt x="1419" y="15"/>
                </a:moveTo>
                <a:cubicBezTo>
                  <a:pt x="1419" y="527"/>
                  <a:pt x="1418" y="527"/>
                  <a:pt x="1131" y="529"/>
                </a:cubicBezTo>
                <a:cubicBezTo>
                  <a:pt x="1418" y="531"/>
                  <a:pt x="1419" y="532"/>
                  <a:pt x="1419" y="1043"/>
                </a:cubicBezTo>
                <a:cubicBezTo>
                  <a:pt x="1420" y="532"/>
                  <a:pt x="1420" y="531"/>
                  <a:pt x="1707" y="529"/>
                </a:cubicBezTo>
                <a:cubicBezTo>
                  <a:pt x="1420" y="527"/>
                  <a:pt x="1420" y="527"/>
                  <a:pt x="1419" y="15"/>
                </a:cubicBezTo>
                <a:moveTo>
                  <a:pt x="1707" y="1462"/>
                </a:moveTo>
                <a:cubicBezTo>
                  <a:pt x="892" y="1466"/>
                  <a:pt x="890" y="1469"/>
                  <a:pt x="889" y="2924"/>
                </a:cubicBezTo>
                <a:cubicBezTo>
                  <a:pt x="886" y="1469"/>
                  <a:pt x="884" y="1466"/>
                  <a:pt x="70" y="1462"/>
                </a:cubicBezTo>
                <a:cubicBezTo>
                  <a:pt x="884" y="1458"/>
                  <a:pt x="886" y="1455"/>
                  <a:pt x="889" y="0"/>
                </a:cubicBezTo>
                <a:cubicBezTo>
                  <a:pt x="890" y="1455"/>
                  <a:pt x="892" y="1458"/>
                  <a:pt x="1707" y="1462"/>
                </a:cubicBezTo>
                <a:close/>
              </a:path>
            </a:pathLst>
          </a:custGeom>
          <a:solidFill>
            <a:schemeClr val="dk1"/>
          </a:solidFill>
          <a:ln>
            <a:noFill/>
          </a:ln>
        </p:spPr>
        <p:txBody>
          <a:bodyPr anchorCtr="1" anchor="ctr" bIns="45000" lIns="90000" spcFirstLastPara="1" rIns="90000" wrap="square" tIns="450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Automotive Industry Marketing Campaign by Slidesgo">
  <a:themeElements>
    <a:clrScheme name="Simple Light">
      <a:dk1>
        <a:srgbClr val="FFFFFF"/>
      </a:dk1>
      <a:lt1>
        <a:srgbClr val="242424"/>
      </a:lt1>
      <a:dk2>
        <a:srgbClr val="FFFFFF"/>
      </a:dk2>
      <a:lt2>
        <a:srgbClr val="FFFFFF"/>
      </a:lt2>
      <a:accent1>
        <a:srgbClr val="FFFFFF"/>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